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猪又 智裕" initials="猪又" lastIdx="28" clrIdx="0">
    <p:extLst>
      <p:ext uri="{19B8F6BF-5375-455C-9EA6-DF929625EA0E}">
        <p15:presenceInfo xmlns:p15="http://schemas.microsoft.com/office/powerpoint/2012/main" userId="S::INOMAT02@moe.go.jp::ec673077-3900-4522-9333-c98b489f38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GN12@outlook.jp" userId="1ba770bbeef29da4" providerId="LiveId" clId="{E17CD389-8381-4D52-8719-1E606823CBC0}"/>
    <pc:docChg chg="undo custSel modSld">
      <pc:chgData name="EGN12@outlook.jp" userId="1ba770bbeef29da4" providerId="LiveId" clId="{E17CD389-8381-4D52-8719-1E606823CBC0}" dt="2022-08-08T07:53:00.594" v="777" actId="14100"/>
      <pc:docMkLst>
        <pc:docMk/>
      </pc:docMkLst>
      <pc:sldChg chg="addSp delSp modSp mod">
        <pc:chgData name="EGN12@outlook.jp" userId="1ba770bbeef29da4" providerId="LiveId" clId="{E17CD389-8381-4D52-8719-1E606823CBC0}" dt="2022-08-08T07:53:00.594" v="777" actId="14100"/>
        <pc:sldMkLst>
          <pc:docMk/>
          <pc:sldMk cId="2047933989" sldId="258"/>
        </pc:sldMkLst>
        <pc:spChg chg="mod">
          <ac:chgData name="EGN12@outlook.jp" userId="1ba770bbeef29da4" providerId="LiveId" clId="{E17CD389-8381-4D52-8719-1E606823CBC0}" dt="2022-08-08T04:48:25.464" v="204"/>
          <ac:spMkLst>
            <pc:docMk/>
            <pc:sldMk cId="2047933989" sldId="258"/>
            <ac:spMk id="14" creationId="{7992030A-53E2-8DCF-E106-37971A67157D}"/>
          </ac:spMkLst>
        </pc:spChg>
        <pc:spChg chg="mod">
          <ac:chgData name="EGN12@outlook.jp" userId="1ba770bbeef29da4" providerId="LiveId" clId="{E17CD389-8381-4D52-8719-1E606823CBC0}" dt="2022-08-08T07:40:32.093" v="730" actId="255"/>
          <ac:spMkLst>
            <pc:docMk/>
            <pc:sldMk cId="2047933989" sldId="258"/>
            <ac:spMk id="15" creationId="{0D3056A5-4A8A-3A67-C035-A6821B5E3716}"/>
          </ac:spMkLst>
        </pc:spChg>
        <pc:spChg chg="mod">
          <ac:chgData name="EGN12@outlook.jp" userId="1ba770bbeef29da4" providerId="LiveId" clId="{E17CD389-8381-4D52-8719-1E606823CBC0}" dt="2022-08-08T07:41:14.338" v="737" actId="14100"/>
          <ac:spMkLst>
            <pc:docMk/>
            <pc:sldMk cId="2047933989" sldId="258"/>
            <ac:spMk id="16" creationId="{D3844A35-0F18-1FBC-6A49-46DE21ADF53B}"/>
          </ac:spMkLst>
        </pc:spChg>
        <pc:spChg chg="mod">
          <ac:chgData name="EGN12@outlook.jp" userId="1ba770bbeef29da4" providerId="LiveId" clId="{E17CD389-8381-4D52-8719-1E606823CBC0}" dt="2022-08-08T07:41:07.909" v="736" actId="1076"/>
          <ac:spMkLst>
            <pc:docMk/>
            <pc:sldMk cId="2047933989" sldId="258"/>
            <ac:spMk id="17" creationId="{A087325B-F48F-5596-75A7-0C707C456745}"/>
          </ac:spMkLst>
        </pc:spChg>
        <pc:spChg chg="del mod">
          <ac:chgData name="EGN12@outlook.jp" userId="1ba770bbeef29da4" providerId="LiveId" clId="{E17CD389-8381-4D52-8719-1E606823CBC0}" dt="2022-08-08T07:23:00.103" v="413" actId="21"/>
          <ac:spMkLst>
            <pc:docMk/>
            <pc:sldMk cId="2047933989" sldId="258"/>
            <ac:spMk id="18" creationId="{1E736318-FF6D-E997-E952-EA42FA315133}"/>
          </ac:spMkLst>
        </pc:spChg>
        <pc:spChg chg="mod">
          <ac:chgData name="EGN12@outlook.jp" userId="1ba770bbeef29da4" providerId="LiveId" clId="{E17CD389-8381-4D52-8719-1E606823CBC0}" dt="2022-08-08T07:37:54.056" v="573" actId="14100"/>
          <ac:spMkLst>
            <pc:docMk/>
            <pc:sldMk cId="2047933989" sldId="258"/>
            <ac:spMk id="21" creationId="{876A7A7F-7C16-EBFD-AB69-DA240915EC13}"/>
          </ac:spMkLst>
        </pc:spChg>
        <pc:spChg chg="mod">
          <ac:chgData name="EGN12@outlook.jp" userId="1ba770bbeef29da4" providerId="LiveId" clId="{E17CD389-8381-4D52-8719-1E606823CBC0}" dt="2022-08-08T07:37:39.049" v="571" actId="5793"/>
          <ac:spMkLst>
            <pc:docMk/>
            <pc:sldMk cId="2047933989" sldId="258"/>
            <ac:spMk id="23" creationId="{41CF629A-A83D-650C-A8DC-08976D017280}"/>
          </ac:spMkLst>
        </pc:spChg>
        <pc:spChg chg="mod">
          <ac:chgData name="EGN12@outlook.jp" userId="1ba770bbeef29da4" providerId="LiveId" clId="{E17CD389-8381-4D52-8719-1E606823CBC0}" dt="2022-08-08T07:43:39.952" v="739" actId="122"/>
          <ac:spMkLst>
            <pc:docMk/>
            <pc:sldMk cId="2047933989" sldId="258"/>
            <ac:spMk id="26" creationId="{5408FE88-9989-4DDE-068A-B04E4784F458}"/>
          </ac:spMkLst>
        </pc:spChg>
        <pc:spChg chg="mod">
          <ac:chgData name="EGN12@outlook.jp" userId="1ba770bbeef29da4" providerId="LiveId" clId="{E17CD389-8381-4D52-8719-1E606823CBC0}" dt="2022-08-08T07:53:00.594" v="777" actId="14100"/>
          <ac:spMkLst>
            <pc:docMk/>
            <pc:sldMk cId="2047933989" sldId="258"/>
            <ac:spMk id="27" creationId="{7A89E06B-039B-B52F-449E-557B020DEF68}"/>
          </ac:spMkLst>
        </pc:spChg>
        <pc:spChg chg="mod">
          <ac:chgData name="EGN12@outlook.jp" userId="1ba770bbeef29da4" providerId="LiveId" clId="{E17CD389-8381-4D52-8719-1E606823CBC0}" dt="2022-08-08T07:52:48.321" v="775" actId="20577"/>
          <ac:spMkLst>
            <pc:docMk/>
            <pc:sldMk cId="2047933989" sldId="258"/>
            <ac:spMk id="28" creationId="{6A43D847-02B1-0F85-EFB1-5985AD6C8DBD}"/>
          </ac:spMkLst>
        </pc:spChg>
        <pc:spChg chg="del mod">
          <ac:chgData name="EGN12@outlook.jp" userId="1ba770bbeef29da4" providerId="LiveId" clId="{E17CD389-8381-4D52-8719-1E606823CBC0}" dt="2022-08-08T07:24:33.661" v="422" actId="21"/>
          <ac:spMkLst>
            <pc:docMk/>
            <pc:sldMk cId="2047933989" sldId="258"/>
            <ac:spMk id="29" creationId="{78F4B70B-3FFC-960E-BCB5-F52C7D59C3C7}"/>
          </ac:spMkLst>
        </pc:spChg>
        <pc:spChg chg="del mod">
          <ac:chgData name="EGN12@outlook.jp" userId="1ba770bbeef29da4" providerId="LiveId" clId="{E17CD389-8381-4D52-8719-1E606823CBC0}" dt="2022-08-08T07:51:54.154" v="763" actId="21"/>
          <ac:spMkLst>
            <pc:docMk/>
            <pc:sldMk cId="2047933989" sldId="258"/>
            <ac:spMk id="30" creationId="{1F627E03-8632-C76D-2281-807133FBA8D5}"/>
          </ac:spMkLst>
        </pc:spChg>
        <pc:spChg chg="mod">
          <ac:chgData name="EGN12@outlook.jp" userId="1ba770bbeef29da4" providerId="LiveId" clId="{E17CD389-8381-4D52-8719-1E606823CBC0}" dt="2022-08-08T07:28:30.838" v="427"/>
          <ac:spMkLst>
            <pc:docMk/>
            <pc:sldMk cId="2047933989" sldId="258"/>
            <ac:spMk id="34" creationId="{D7AA609A-D204-98D9-9FF8-BFBB1324ED68}"/>
          </ac:spMkLst>
        </pc:spChg>
        <pc:spChg chg="mod">
          <ac:chgData name="EGN12@outlook.jp" userId="1ba770bbeef29da4" providerId="LiveId" clId="{E17CD389-8381-4D52-8719-1E606823CBC0}" dt="2022-08-08T04:48:11.320" v="203" actId="20577"/>
          <ac:spMkLst>
            <pc:docMk/>
            <pc:sldMk cId="2047933989" sldId="258"/>
            <ac:spMk id="35" creationId="{1840B6EB-F35F-7424-0CEA-47EAFE4F0465}"/>
          </ac:spMkLst>
        </pc:spChg>
        <pc:picChg chg="add mod">
          <ac:chgData name="EGN12@outlook.jp" userId="1ba770bbeef29da4" providerId="LiveId" clId="{E17CD389-8381-4D52-8719-1E606823CBC0}" dt="2022-08-08T07:23:01.844" v="414" actId="1076"/>
          <ac:picMkLst>
            <pc:docMk/>
            <pc:sldMk cId="2047933989" sldId="258"/>
            <ac:picMk id="3" creationId="{51735010-41E3-8779-D2EB-5C55B125B5CF}"/>
          </ac:picMkLst>
        </pc:picChg>
        <pc:picChg chg="add mod ord">
          <ac:chgData name="EGN12@outlook.jp" userId="1ba770bbeef29da4" providerId="LiveId" clId="{E17CD389-8381-4D52-8719-1E606823CBC0}" dt="2022-08-08T07:32:57.800" v="491" actId="1076"/>
          <ac:picMkLst>
            <pc:docMk/>
            <pc:sldMk cId="2047933989" sldId="258"/>
            <ac:picMk id="31" creationId="{D740FB56-04A4-5012-61C0-09F35E39CEEB}"/>
          </ac:picMkLst>
        </pc:picChg>
        <pc:picChg chg="add mod">
          <ac:chgData name="EGN12@outlook.jp" userId="1ba770bbeef29da4" providerId="LiveId" clId="{E17CD389-8381-4D52-8719-1E606823CBC0}" dt="2022-08-08T07:52:57.378" v="776" actId="1076"/>
          <ac:picMkLst>
            <pc:docMk/>
            <pc:sldMk cId="2047933989" sldId="258"/>
            <ac:picMk id="33" creationId="{556F524E-F988-9F10-E18A-9562CA0EC351}"/>
          </ac:picMkLst>
        </pc:picChg>
        <pc:picChg chg="mod">
          <ac:chgData name="EGN12@outlook.jp" userId="1ba770bbeef29da4" providerId="LiveId" clId="{E17CD389-8381-4D52-8719-1E606823CBC0}" dt="2022-08-08T07:38:32.570" v="584" actId="1076"/>
          <ac:picMkLst>
            <pc:docMk/>
            <pc:sldMk cId="2047933989" sldId="258"/>
            <ac:picMk id="38" creationId="{CA917698-83F6-8AB2-C600-53E7802EC013}"/>
          </ac:picMkLst>
        </pc:picChg>
        <pc:picChg chg="mod">
          <ac:chgData name="EGN12@outlook.jp" userId="1ba770bbeef29da4" providerId="LiveId" clId="{E17CD389-8381-4D52-8719-1E606823CBC0}" dt="2022-08-08T07:38:30.465" v="583" actId="1076"/>
          <ac:picMkLst>
            <pc:docMk/>
            <pc:sldMk cId="2047933989" sldId="258"/>
            <ac:picMk id="40" creationId="{4681D39B-863C-2589-BE4D-06B9F863E6C7}"/>
          </ac:picMkLst>
        </pc:picChg>
        <pc:picChg chg="del">
          <ac:chgData name="EGN12@outlook.jp" userId="1ba770bbeef29da4" providerId="LiveId" clId="{E17CD389-8381-4D52-8719-1E606823CBC0}" dt="2022-08-08T06:33:53.923" v="313" actId="478"/>
          <ac:picMkLst>
            <pc:docMk/>
            <pc:sldMk cId="2047933989" sldId="258"/>
            <ac:picMk id="42" creationId="{EDCB960C-A1B0-832E-B835-B57FE409E993}"/>
          </ac:picMkLst>
        </pc:picChg>
        <pc:picChg chg="mod">
          <ac:chgData name="EGN12@outlook.jp" userId="1ba770bbeef29da4" providerId="LiveId" clId="{E17CD389-8381-4D52-8719-1E606823CBC0}" dt="2022-08-08T07:38:27.051" v="582" actId="1076"/>
          <ac:picMkLst>
            <pc:docMk/>
            <pc:sldMk cId="2047933989" sldId="258"/>
            <ac:picMk id="44" creationId="{5840E435-17D7-1ACE-72CB-ED913B0D33C0}"/>
          </ac:picMkLst>
        </pc:picChg>
        <pc:picChg chg="mod">
          <ac:chgData name="EGN12@outlook.jp" userId="1ba770bbeef29da4" providerId="LiveId" clId="{E17CD389-8381-4D52-8719-1E606823CBC0}" dt="2022-08-08T07:38:24.986" v="581" actId="1076"/>
          <ac:picMkLst>
            <pc:docMk/>
            <pc:sldMk cId="2047933989" sldId="258"/>
            <ac:picMk id="46" creationId="{0E954162-0AA3-8A16-3B5A-9DD6717860D5}"/>
          </ac:picMkLst>
        </pc:picChg>
        <pc:picChg chg="mod">
          <ac:chgData name="EGN12@outlook.jp" userId="1ba770bbeef29da4" providerId="LiveId" clId="{E17CD389-8381-4D52-8719-1E606823CBC0}" dt="2022-08-08T07:38:17.739" v="579" actId="1076"/>
          <ac:picMkLst>
            <pc:docMk/>
            <pc:sldMk cId="2047933989" sldId="258"/>
            <ac:picMk id="48" creationId="{AF0A656F-ACC3-BA59-E830-1C1FA5D361FE}"/>
          </ac:picMkLst>
        </pc:picChg>
        <pc:picChg chg="del">
          <ac:chgData name="EGN12@outlook.jp" userId="1ba770bbeef29da4" providerId="LiveId" clId="{E17CD389-8381-4D52-8719-1E606823CBC0}" dt="2022-08-08T06:35:02.408" v="314" actId="21"/>
          <ac:picMkLst>
            <pc:docMk/>
            <pc:sldMk cId="2047933989" sldId="258"/>
            <ac:picMk id="50" creationId="{5686FC95-D0EF-B139-AC34-3DC5AF6AF063}"/>
          </ac:picMkLst>
        </pc:picChg>
        <pc:picChg chg="del">
          <ac:chgData name="EGN12@outlook.jp" userId="1ba770bbeef29da4" providerId="LiveId" clId="{E17CD389-8381-4D52-8719-1E606823CBC0}" dt="2022-08-08T06:35:08.999" v="315" actId="21"/>
          <ac:picMkLst>
            <pc:docMk/>
            <pc:sldMk cId="2047933989" sldId="258"/>
            <ac:picMk id="52" creationId="{41BBC940-23D0-E198-FFA2-7CE85839BBCD}"/>
          </ac:picMkLst>
        </pc:picChg>
        <pc:picChg chg="del">
          <ac:chgData name="EGN12@outlook.jp" userId="1ba770bbeef29da4" providerId="LiveId" clId="{E17CD389-8381-4D52-8719-1E606823CBC0}" dt="2022-08-08T06:35:13.566" v="316" actId="21"/>
          <ac:picMkLst>
            <pc:docMk/>
            <pc:sldMk cId="2047933989" sldId="258"/>
            <ac:picMk id="54" creationId="{704D6489-7FBA-15D3-E2DB-F5CAE95FC2DC}"/>
          </ac:picMkLst>
        </pc:picChg>
        <pc:picChg chg="del">
          <ac:chgData name="EGN12@outlook.jp" userId="1ba770bbeef29da4" providerId="LiveId" clId="{E17CD389-8381-4D52-8719-1E606823CBC0}" dt="2022-08-08T06:35:18.888" v="317" actId="21"/>
          <ac:picMkLst>
            <pc:docMk/>
            <pc:sldMk cId="2047933989" sldId="258"/>
            <ac:picMk id="56" creationId="{9347BB6E-AA8F-F691-DCAD-7C84D5DFF349}"/>
          </ac:picMkLst>
        </pc:picChg>
        <pc:picChg chg="mod">
          <ac:chgData name="EGN12@outlook.jp" userId="1ba770bbeef29da4" providerId="LiveId" clId="{E17CD389-8381-4D52-8719-1E606823CBC0}" dt="2022-08-08T07:38:06.567" v="576" actId="1076"/>
          <ac:picMkLst>
            <pc:docMk/>
            <pc:sldMk cId="2047933989" sldId="258"/>
            <ac:picMk id="58" creationId="{04286B84-609E-AAF7-841B-9F9183E4478D}"/>
          </ac:picMkLst>
        </pc:picChg>
        <pc:picChg chg="mod">
          <ac:chgData name="EGN12@outlook.jp" userId="1ba770bbeef29da4" providerId="LiveId" clId="{E17CD389-8381-4D52-8719-1E606823CBC0}" dt="2022-08-08T07:38:04.732" v="575" actId="1076"/>
          <ac:picMkLst>
            <pc:docMk/>
            <pc:sldMk cId="2047933989" sldId="258"/>
            <ac:picMk id="60" creationId="{BEAE7430-0B0D-176B-DBCA-38B708407544}"/>
          </ac:picMkLst>
        </pc:picChg>
        <pc:picChg chg="del">
          <ac:chgData name="EGN12@outlook.jp" userId="1ba770bbeef29da4" providerId="LiveId" clId="{E17CD389-8381-4D52-8719-1E606823CBC0}" dt="2022-08-08T06:35:24.446" v="318" actId="21"/>
          <ac:picMkLst>
            <pc:docMk/>
            <pc:sldMk cId="2047933989" sldId="258"/>
            <ac:picMk id="62" creationId="{B3FB2044-80BC-CF38-22EA-55BA9C7C6360}"/>
          </ac:picMkLst>
        </pc:picChg>
        <pc:picChg chg="del">
          <ac:chgData name="EGN12@outlook.jp" userId="1ba770bbeef29da4" providerId="LiveId" clId="{E17CD389-8381-4D52-8719-1E606823CBC0}" dt="2022-08-08T06:35:26.656" v="319" actId="21"/>
          <ac:picMkLst>
            <pc:docMk/>
            <pc:sldMk cId="2047933989" sldId="258"/>
            <ac:picMk id="64" creationId="{9D84D2BD-1C9E-7E5F-2243-A73C09BEF5E7}"/>
          </ac:picMkLst>
        </pc:picChg>
        <pc:picChg chg="del">
          <ac:chgData name="EGN12@outlook.jp" userId="1ba770bbeef29da4" providerId="LiveId" clId="{E17CD389-8381-4D52-8719-1E606823CBC0}" dt="2022-08-08T06:35:28.647" v="320" actId="21"/>
          <ac:picMkLst>
            <pc:docMk/>
            <pc:sldMk cId="2047933989" sldId="258"/>
            <ac:picMk id="66" creationId="{610F5CB9-FF1E-0126-9CF1-7BD02E12CDF0}"/>
          </ac:picMkLst>
        </pc:picChg>
        <pc:picChg chg="del">
          <ac:chgData name="EGN12@outlook.jp" userId="1ba770bbeef29da4" providerId="LiveId" clId="{E17CD389-8381-4D52-8719-1E606823CBC0}" dt="2022-08-08T06:35:30.759" v="321" actId="21"/>
          <ac:picMkLst>
            <pc:docMk/>
            <pc:sldMk cId="2047933989" sldId="258"/>
            <ac:picMk id="68" creationId="{C68751B7-8500-9A8B-6BE7-F8FF4329DD07}"/>
          </ac:picMkLst>
        </pc:picChg>
        <pc:picChg chg="mod">
          <ac:chgData name="EGN12@outlook.jp" userId="1ba770bbeef29da4" providerId="LiveId" clId="{E17CD389-8381-4D52-8719-1E606823CBC0}" dt="2022-08-08T07:38:02.563" v="574" actId="1076"/>
          <ac:picMkLst>
            <pc:docMk/>
            <pc:sldMk cId="2047933989" sldId="258"/>
            <ac:picMk id="70" creationId="{47C9FDE0-78A8-D655-A1FE-2EE7B4620C6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1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74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3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11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01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70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87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18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33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1F27C-3D5F-41D7-8080-44543CE01E9B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5E096-D1AF-40AE-8D5A-E53271649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49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1EFEE488-9AB6-7BAB-55F4-330AA9687C57}"/>
              </a:ext>
            </a:extLst>
          </p:cNvPr>
          <p:cNvGraphicFramePr>
            <a:graphicFrameLocks noGrp="1"/>
          </p:cNvGraphicFramePr>
          <p:nvPr/>
        </p:nvGraphicFramePr>
        <p:xfrm>
          <a:off x="180274" y="2053094"/>
          <a:ext cx="4579685" cy="88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6872">
                  <a:extLst>
                    <a:ext uri="{9D8B030D-6E8A-4147-A177-3AD203B41FA5}">
                      <a16:colId xmlns:a16="http://schemas.microsoft.com/office/drawing/2014/main" val="4014468114"/>
                    </a:ext>
                  </a:extLst>
                </a:gridCol>
                <a:gridCol w="3112813">
                  <a:extLst>
                    <a:ext uri="{9D8B030D-6E8A-4147-A177-3AD203B41FA5}">
                      <a16:colId xmlns:a16="http://schemas.microsoft.com/office/drawing/2014/main" val="2361646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本社所在地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●●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1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事業概要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●●、●●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●●、●●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476663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2C3B1C9-EE27-DF28-C404-39F880BF597B}"/>
              </a:ext>
            </a:extLst>
          </p:cNvPr>
          <p:cNvSpPr/>
          <p:nvPr/>
        </p:nvSpPr>
        <p:spPr>
          <a:xfrm>
            <a:off x="0" y="0"/>
            <a:ext cx="9906000" cy="7526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C30AE3-C971-86ED-7A8E-DD0F1A9FAD0C}"/>
              </a:ext>
            </a:extLst>
          </p:cNvPr>
          <p:cNvSpPr txBox="1"/>
          <p:nvPr/>
        </p:nvSpPr>
        <p:spPr>
          <a:xfrm>
            <a:off x="98140" y="170623"/>
            <a:ext cx="8821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団体名・個人名・・・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29CDC21-CDBA-6D25-947D-A5FD6F1B06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7" r="1113"/>
          <a:stretch/>
        </p:blipFill>
        <p:spPr>
          <a:xfrm>
            <a:off x="9116644" y="42773"/>
            <a:ext cx="684581" cy="66710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02DAD9-E8DD-49BD-2083-C3442A7A7DF3}"/>
              </a:ext>
            </a:extLst>
          </p:cNvPr>
          <p:cNvSpPr txBox="1"/>
          <p:nvPr/>
        </p:nvSpPr>
        <p:spPr>
          <a:xfrm>
            <a:off x="116191" y="1569792"/>
            <a:ext cx="135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■基本情報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9210B78-0D6A-283C-F79F-31CCD1E4B196}"/>
              </a:ext>
            </a:extLst>
          </p:cNvPr>
          <p:cNvCxnSpPr>
            <a:cxnSpLocks/>
          </p:cNvCxnSpPr>
          <p:nvPr/>
        </p:nvCxnSpPr>
        <p:spPr>
          <a:xfrm flipV="1">
            <a:off x="180274" y="1957471"/>
            <a:ext cx="4579685" cy="1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D3056A5-4A8A-3A67-C035-A6821B5E3716}"/>
              </a:ext>
            </a:extLst>
          </p:cNvPr>
          <p:cNvSpPr txBox="1"/>
          <p:nvPr/>
        </p:nvSpPr>
        <p:spPr>
          <a:xfrm>
            <a:off x="141070" y="3603356"/>
            <a:ext cx="45949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●●・・・・・・・・・・</a:t>
            </a:r>
            <a:endParaRPr kumimoji="1" lang="en-US" altLang="ja-JP" sz="14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</a:t>
            </a:r>
            <a:endParaRPr kumimoji="1" lang="en-US" altLang="ja-JP" sz="14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</a:t>
            </a:r>
            <a:endParaRPr kumimoji="1" lang="en-US" altLang="ja-JP" sz="14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</a:t>
            </a:r>
            <a:endParaRPr kumimoji="1" lang="en-US" altLang="ja-JP" sz="14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</a:t>
            </a:r>
            <a:endParaRPr kumimoji="1" lang="en-US" altLang="ja-JP" sz="14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</a:t>
            </a:r>
            <a:endParaRPr kumimoji="1" lang="en-US" altLang="ja-JP" sz="14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13D6D48-5A61-5C69-94D4-1A5281A43DD6}"/>
              </a:ext>
            </a:extLst>
          </p:cNvPr>
          <p:cNvSpPr txBox="1"/>
          <p:nvPr/>
        </p:nvSpPr>
        <p:spPr>
          <a:xfrm>
            <a:off x="100077" y="3205185"/>
            <a:ext cx="283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</a:t>
            </a:r>
            <a:r>
              <a:rPr kumimoji="1"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SDGs</a:t>
            </a:r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の取組・目標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0766E6BE-BA2A-C4AB-6736-86818378771B}"/>
              </a:ext>
            </a:extLst>
          </p:cNvPr>
          <p:cNvCxnSpPr>
            <a:cxnSpLocks/>
          </p:cNvCxnSpPr>
          <p:nvPr/>
        </p:nvCxnSpPr>
        <p:spPr>
          <a:xfrm>
            <a:off x="207009" y="3574517"/>
            <a:ext cx="455295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6A7A7F-7C16-EBFD-AB69-DA240915EC13}"/>
              </a:ext>
            </a:extLst>
          </p:cNvPr>
          <p:cNvSpPr txBox="1"/>
          <p:nvPr/>
        </p:nvSpPr>
        <p:spPr>
          <a:xfrm>
            <a:off x="107942" y="838730"/>
            <a:ext cx="5242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●●・・・・・・・・・・・・</a:t>
            </a:r>
            <a:endParaRPr kumimoji="1" lang="en-US" altLang="ja-JP" sz="2000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2D76F3F-31AD-089D-C3A9-4393750C6FC3}"/>
              </a:ext>
            </a:extLst>
          </p:cNvPr>
          <p:cNvSpPr txBox="1"/>
          <p:nvPr/>
        </p:nvSpPr>
        <p:spPr>
          <a:xfrm>
            <a:off x="4855713" y="2027716"/>
            <a:ext cx="4762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●●年度の取組紹介！</a:t>
            </a:r>
            <a:endParaRPr kumimoji="1"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ja-JP" altLang="en-US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1B6E094E-BE7B-0E74-4B3F-B7758D19612E}"/>
              </a:ext>
            </a:extLst>
          </p:cNvPr>
          <p:cNvCxnSpPr>
            <a:cxnSpLocks/>
          </p:cNvCxnSpPr>
          <p:nvPr/>
        </p:nvCxnSpPr>
        <p:spPr>
          <a:xfrm>
            <a:off x="4891213" y="1951292"/>
            <a:ext cx="47625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408FE88-9989-4DDE-068A-B04E4784F458}"/>
              </a:ext>
            </a:extLst>
          </p:cNvPr>
          <p:cNvSpPr txBox="1"/>
          <p:nvPr/>
        </p:nvSpPr>
        <p:spPr>
          <a:xfrm>
            <a:off x="4807524" y="2395000"/>
            <a:ext cx="5019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kumimoji="1" lang="en-US" altLang="ja-JP" sz="1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kumimoji="1" lang="en-US" altLang="ja-JP" sz="1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●●・・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43D847-02B1-0F85-EFB1-5985AD6C8DBD}"/>
              </a:ext>
            </a:extLst>
          </p:cNvPr>
          <p:cNvSpPr txBox="1"/>
          <p:nvPr/>
        </p:nvSpPr>
        <p:spPr>
          <a:xfrm>
            <a:off x="4866891" y="2736759"/>
            <a:ext cx="488568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・・・・・・・・・・・・・・・・・・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・・・・・・・・・・・・・・・・・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・・・・・・・・・・・・・・・・・・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・・・・・・・・・・・・・・・・・・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・・・・・・・・・・・・・・・・・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・・・・・・・・・・・・・・・・・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・・・・・・・・・・・・・・・・・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・・・・・・・・・・・・・・・・・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9B8A5C-6015-3AC4-7D5D-82D4579C9987}"/>
              </a:ext>
            </a:extLst>
          </p:cNvPr>
          <p:cNvSpPr/>
          <p:nvPr/>
        </p:nvSpPr>
        <p:spPr>
          <a:xfrm>
            <a:off x="4952997" y="6238875"/>
            <a:ext cx="4762501" cy="535183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992030A-53E2-8DCF-E106-37971A67157D}"/>
              </a:ext>
            </a:extLst>
          </p:cNvPr>
          <p:cNvSpPr txBox="1"/>
          <p:nvPr/>
        </p:nvSpPr>
        <p:spPr>
          <a:xfrm>
            <a:off x="4992118" y="6292458"/>
            <a:ext cx="244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担当窓口：●●・・　　　　　　　　　　</a:t>
            </a:r>
            <a:endParaRPr kumimoji="1" lang="en-US" altLang="ja-JP" sz="1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URL</a:t>
            </a:r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：●●・・・・　</a:t>
            </a:r>
            <a:r>
              <a:rPr kumimoji="1" lang="ja-JP" altLang="en-US" sz="1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840B6EB-F35F-7424-0CEA-47EAFE4F0465}"/>
              </a:ext>
            </a:extLst>
          </p:cNvPr>
          <p:cNvSpPr txBox="1"/>
          <p:nvPr/>
        </p:nvSpPr>
        <p:spPr>
          <a:xfrm>
            <a:off x="7436643" y="6292455"/>
            <a:ext cx="244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TEL</a:t>
            </a:r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　●●・・　　　　　　　　　　</a:t>
            </a:r>
            <a:endParaRPr kumimoji="1" lang="en-US" altLang="ja-JP" sz="1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E-Mail</a:t>
            </a:r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：●●・・・　</a:t>
            </a:r>
            <a:r>
              <a:rPr kumimoji="1" lang="ja-JP" altLang="en-US" sz="1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40DF9FB-2828-5884-F564-5755DCB068C7}"/>
              </a:ext>
            </a:extLst>
          </p:cNvPr>
          <p:cNvSpPr txBox="1"/>
          <p:nvPr/>
        </p:nvSpPr>
        <p:spPr>
          <a:xfrm>
            <a:off x="4891213" y="5799136"/>
            <a:ext cx="1734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■連絡先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A43D847-02B1-0F85-EFB1-5985AD6C8DBD}"/>
              </a:ext>
            </a:extLst>
          </p:cNvPr>
          <p:cNvSpPr txBox="1"/>
          <p:nvPr/>
        </p:nvSpPr>
        <p:spPr>
          <a:xfrm>
            <a:off x="153427" y="5257401"/>
            <a:ext cx="34792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★こんなパートナーを探しています</a:t>
            </a:r>
            <a:r>
              <a:rPr kumimoji="1" lang="en-US" altLang="ja-JP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!</a:t>
            </a:r>
          </a:p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・●●・・</a:t>
            </a:r>
            <a:endParaRPr kumimoji="1"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・●●・・・・</a:t>
            </a:r>
            <a:endParaRPr kumimoji="1"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625256" y="824066"/>
            <a:ext cx="3175970" cy="67158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43568" y="865384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LS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四国登録年度：</a:t>
            </a:r>
            <a:r>
              <a:rPr kumimoji="1"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kumimoji="1"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2D76F3F-31AD-089D-C3A9-4393750C6FC3}"/>
              </a:ext>
            </a:extLst>
          </p:cNvPr>
          <p:cNvSpPr txBox="1"/>
          <p:nvPr/>
        </p:nvSpPr>
        <p:spPr>
          <a:xfrm>
            <a:off x="4816592" y="1557716"/>
            <a:ext cx="476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■地域のステークホルダーとの連携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10015D-8FCA-AB90-DDD4-35B2EAF6DF18}"/>
              </a:ext>
            </a:extLst>
          </p:cNvPr>
          <p:cNvSpPr txBox="1"/>
          <p:nvPr/>
        </p:nvSpPr>
        <p:spPr>
          <a:xfrm>
            <a:off x="3412561" y="5260538"/>
            <a:ext cx="1388903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写真や図など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3" name="図 12" descr="テキスト&#10;&#10;自動的に生成された説明">
            <a:extLst>
              <a:ext uri="{FF2B5EF4-FFF2-40B4-BE49-F238E27FC236}">
                <a16:creationId xmlns:a16="http://schemas.microsoft.com/office/drawing/2014/main" id="{CB7C571A-2BAF-C6DD-36E4-A3D5E9E2CA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3457" y="7029063"/>
            <a:ext cx="493175" cy="493175"/>
          </a:xfrm>
          <a:prstGeom prst="rect">
            <a:avLst/>
          </a:prstGeom>
        </p:spPr>
      </p:pic>
      <p:pic>
        <p:nvPicPr>
          <p:cNvPr id="17" name="図 16" descr="アイコン&#10;&#10;自動的に生成された説明">
            <a:extLst>
              <a:ext uri="{FF2B5EF4-FFF2-40B4-BE49-F238E27FC236}">
                <a16:creationId xmlns:a16="http://schemas.microsoft.com/office/drawing/2014/main" id="{A1AD3745-E8AC-6C11-2815-149F565EBB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330" y="7029063"/>
            <a:ext cx="493175" cy="493175"/>
          </a:xfrm>
          <a:prstGeom prst="rect">
            <a:avLst/>
          </a:prstGeom>
        </p:spPr>
      </p:pic>
      <p:pic>
        <p:nvPicPr>
          <p:cNvPr id="23" name="図 22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0248EFB5-38BF-6F62-F5C5-8553EC938E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30" y="7025883"/>
            <a:ext cx="499535" cy="499535"/>
          </a:xfrm>
          <a:prstGeom prst="rect">
            <a:avLst/>
          </a:prstGeom>
        </p:spPr>
      </p:pic>
      <p:pic>
        <p:nvPicPr>
          <p:cNvPr id="30" name="図 29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3CCD7521-7599-5568-F38E-1ABDE7FC9C9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64" y="7029063"/>
            <a:ext cx="493641" cy="493641"/>
          </a:xfrm>
          <a:prstGeom prst="rect">
            <a:avLst/>
          </a:prstGeom>
        </p:spPr>
      </p:pic>
      <p:pic>
        <p:nvPicPr>
          <p:cNvPr id="32" name="図 31" descr="アイコン&#10;&#10;自動的に生成された説明">
            <a:extLst>
              <a:ext uri="{FF2B5EF4-FFF2-40B4-BE49-F238E27FC236}">
                <a16:creationId xmlns:a16="http://schemas.microsoft.com/office/drawing/2014/main" id="{D6567FC1-0AC8-8756-9593-D68394B634E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125" y="7025883"/>
            <a:ext cx="490460" cy="490460"/>
          </a:xfrm>
          <a:prstGeom prst="rect">
            <a:avLst/>
          </a:prstGeom>
        </p:spPr>
      </p:pic>
      <p:pic>
        <p:nvPicPr>
          <p:cNvPr id="37" name="図 36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94847702-EAAB-D5EF-EC20-D51EF2A3BAF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585" y="7029064"/>
            <a:ext cx="494030" cy="494030"/>
          </a:xfrm>
          <a:prstGeom prst="rect">
            <a:avLst/>
          </a:prstGeom>
        </p:spPr>
      </p:pic>
      <p:pic>
        <p:nvPicPr>
          <p:cNvPr id="42" name="図 41" descr="アイコン&#10;&#10;自動的に生成された説明">
            <a:extLst>
              <a:ext uri="{FF2B5EF4-FFF2-40B4-BE49-F238E27FC236}">
                <a16:creationId xmlns:a16="http://schemas.microsoft.com/office/drawing/2014/main" id="{3FD4C2B6-DDDE-F124-5A19-7F60E9076CC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045" y="7025883"/>
            <a:ext cx="497211" cy="497211"/>
          </a:xfrm>
          <a:prstGeom prst="rect">
            <a:avLst/>
          </a:prstGeom>
        </p:spPr>
      </p:pic>
      <p:pic>
        <p:nvPicPr>
          <p:cNvPr id="47" name="図 4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4E361676-A4F6-BB60-C49A-DC3765D6486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505" y="7025883"/>
            <a:ext cx="494030" cy="494030"/>
          </a:xfrm>
          <a:prstGeom prst="rect">
            <a:avLst/>
          </a:prstGeom>
        </p:spPr>
      </p:pic>
      <p:pic>
        <p:nvPicPr>
          <p:cNvPr id="51" name="図 50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7F47517A-1012-EA9E-9DD1-578025031AB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5790" y="7523094"/>
            <a:ext cx="490460" cy="490460"/>
          </a:xfrm>
          <a:prstGeom prst="rect">
            <a:avLst/>
          </a:prstGeom>
        </p:spPr>
      </p:pic>
      <p:pic>
        <p:nvPicPr>
          <p:cNvPr id="53" name="図 52" descr="アイコン&#10;&#10;自動的に生成された説明">
            <a:extLst>
              <a:ext uri="{FF2B5EF4-FFF2-40B4-BE49-F238E27FC236}">
                <a16:creationId xmlns:a16="http://schemas.microsoft.com/office/drawing/2014/main" id="{22B543A7-46CF-50F3-18CD-AE121352E54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330" y="7523094"/>
            <a:ext cx="507968" cy="490460"/>
          </a:xfrm>
          <a:prstGeom prst="rect">
            <a:avLst/>
          </a:prstGeom>
        </p:spPr>
      </p:pic>
      <p:pic>
        <p:nvPicPr>
          <p:cNvPr id="55" name="図 54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531BF8B9-D370-FBEF-5638-B80DE7C6DD1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23" y="7523094"/>
            <a:ext cx="490460" cy="490460"/>
          </a:xfrm>
          <a:prstGeom prst="rect">
            <a:avLst/>
          </a:prstGeom>
        </p:spPr>
      </p:pic>
      <p:pic>
        <p:nvPicPr>
          <p:cNvPr id="57" name="図 56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9D058AC9-BE13-6C20-E6A1-CEECD0E644A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12" y="7523095"/>
            <a:ext cx="490459" cy="490459"/>
          </a:xfrm>
          <a:prstGeom prst="rect">
            <a:avLst/>
          </a:prstGeom>
        </p:spPr>
      </p:pic>
      <p:pic>
        <p:nvPicPr>
          <p:cNvPr id="61" name="図 60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3F8BDE4C-A55E-46A5-E506-CD3212BE6E4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285" y="7521005"/>
            <a:ext cx="490459" cy="490459"/>
          </a:xfrm>
          <a:prstGeom prst="rect">
            <a:avLst/>
          </a:prstGeom>
        </p:spPr>
      </p:pic>
      <p:pic>
        <p:nvPicPr>
          <p:cNvPr id="63" name="図 62" descr="ロゴ&#10;&#10;自動的に生成された説明">
            <a:extLst>
              <a:ext uri="{FF2B5EF4-FFF2-40B4-BE49-F238E27FC236}">
                <a16:creationId xmlns:a16="http://schemas.microsoft.com/office/drawing/2014/main" id="{FDED0B7D-491B-CA2E-E1D9-C84A7EAF702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087" y="7517304"/>
            <a:ext cx="490692" cy="490692"/>
          </a:xfrm>
          <a:prstGeom prst="rect">
            <a:avLst/>
          </a:prstGeom>
        </p:spPr>
      </p:pic>
      <p:pic>
        <p:nvPicPr>
          <p:cNvPr id="65" name="図 64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7614788F-F0AB-FB56-429B-9BB57638A711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79" y="7507563"/>
            <a:ext cx="489006" cy="489006"/>
          </a:xfrm>
          <a:prstGeom prst="rect">
            <a:avLst/>
          </a:prstGeom>
        </p:spPr>
      </p:pic>
      <p:pic>
        <p:nvPicPr>
          <p:cNvPr id="67" name="図 6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68479118-C0EA-C57F-DC79-79FF8A2BB3C0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256" y="7522704"/>
            <a:ext cx="488760" cy="488760"/>
          </a:xfrm>
          <a:prstGeom prst="rect">
            <a:avLst/>
          </a:prstGeom>
        </p:spPr>
      </p:pic>
      <p:pic>
        <p:nvPicPr>
          <p:cNvPr id="69" name="図 68" descr="アイコン&#10;&#10;自動的に生成された説明">
            <a:extLst>
              <a:ext uri="{FF2B5EF4-FFF2-40B4-BE49-F238E27FC236}">
                <a16:creationId xmlns:a16="http://schemas.microsoft.com/office/drawing/2014/main" id="{7AE3A169-1A3F-CC52-2193-FBAC1F37139E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076" y="7522704"/>
            <a:ext cx="473865" cy="473865"/>
          </a:xfrm>
          <a:prstGeom prst="rect">
            <a:avLst/>
          </a:prstGeom>
        </p:spPr>
      </p:pic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FDC73E3E-3942-FA91-8F9D-85C7C99486CE}"/>
              </a:ext>
            </a:extLst>
          </p:cNvPr>
          <p:cNvSpPr/>
          <p:nvPr/>
        </p:nvSpPr>
        <p:spPr>
          <a:xfrm>
            <a:off x="98140" y="6301773"/>
            <a:ext cx="475667" cy="48168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309ED7F2-5964-7AF4-6B88-846E055090EB}"/>
              </a:ext>
            </a:extLst>
          </p:cNvPr>
          <p:cNvSpPr/>
          <p:nvPr/>
        </p:nvSpPr>
        <p:spPr>
          <a:xfrm>
            <a:off x="612928" y="6304954"/>
            <a:ext cx="475667" cy="48168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92DF187-AE31-6082-384C-D945A8FB7C1C}"/>
              </a:ext>
            </a:extLst>
          </p:cNvPr>
          <p:cNvSpPr/>
          <p:nvPr/>
        </p:nvSpPr>
        <p:spPr>
          <a:xfrm>
            <a:off x="1127716" y="6314030"/>
            <a:ext cx="475667" cy="48168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C03FC188-D329-F748-558F-33D052B75999}"/>
              </a:ext>
            </a:extLst>
          </p:cNvPr>
          <p:cNvSpPr/>
          <p:nvPr/>
        </p:nvSpPr>
        <p:spPr>
          <a:xfrm>
            <a:off x="1655206" y="6307005"/>
            <a:ext cx="475667" cy="48168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620ECC1A-C3FF-D785-7763-0218DC4DB66B}"/>
              </a:ext>
            </a:extLst>
          </p:cNvPr>
          <p:cNvSpPr/>
          <p:nvPr/>
        </p:nvSpPr>
        <p:spPr>
          <a:xfrm>
            <a:off x="2188996" y="6305278"/>
            <a:ext cx="475667" cy="48168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034F053D-EAEF-A610-EAB6-E0C070E18979}"/>
              </a:ext>
            </a:extLst>
          </p:cNvPr>
          <p:cNvSpPr/>
          <p:nvPr/>
        </p:nvSpPr>
        <p:spPr>
          <a:xfrm>
            <a:off x="2722786" y="6307447"/>
            <a:ext cx="475667" cy="48168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172827C6-9ED2-E888-9BE5-4AFF9C6C1944}"/>
              </a:ext>
            </a:extLst>
          </p:cNvPr>
          <p:cNvSpPr/>
          <p:nvPr/>
        </p:nvSpPr>
        <p:spPr>
          <a:xfrm>
            <a:off x="3255727" y="6301773"/>
            <a:ext cx="475667" cy="48168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57493A59-EA07-2370-933B-3103D6B7ED7E}"/>
              </a:ext>
            </a:extLst>
          </p:cNvPr>
          <p:cNvSpPr/>
          <p:nvPr/>
        </p:nvSpPr>
        <p:spPr>
          <a:xfrm>
            <a:off x="3809636" y="6301773"/>
            <a:ext cx="475667" cy="48168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36FF47E1-76DC-FA4F-20F4-92CD49D750A8}"/>
              </a:ext>
            </a:extLst>
          </p:cNvPr>
          <p:cNvSpPr txBox="1"/>
          <p:nvPr/>
        </p:nvSpPr>
        <p:spPr>
          <a:xfrm>
            <a:off x="7625080" y="4199136"/>
            <a:ext cx="2090418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写真や図など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49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</TotalTime>
  <Words>592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猪又 智裕</dc:creator>
  <cp:lastModifiedBy>智裕 猪又</cp:lastModifiedBy>
  <cp:revision>20</cp:revision>
  <dcterms:created xsi:type="dcterms:W3CDTF">2022-07-27T06:37:08Z</dcterms:created>
  <dcterms:modified xsi:type="dcterms:W3CDTF">2022-09-12T00:14:03Z</dcterms:modified>
</cp:coreProperties>
</file>