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0" r:id="rId4"/>
  </p:sldMasterIdLst>
  <p:notesMasterIdLst>
    <p:notesMasterId r:id="rId6"/>
  </p:notesMasterIdLst>
  <p:sldIdLst>
    <p:sldId id="273" r:id="rId5"/>
  </p:sldIdLst>
  <p:sldSz cx="15624175" cy="11196638"/>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04" userDrawn="1">
          <p15:clr>
            <a:srgbClr val="A4A3A4"/>
          </p15:clr>
        </p15:guide>
        <p15:guide id="2" pos="4944" userDrawn="1">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46A614-E9EE-C7E3-330F-E640C246F802}" name="13 EGN" initials="1E" userId="55b30369714fa30b" providerId="Windows Live"/>
  <p188:author id="{B0E19589-18B5-A336-57F4-719954020422}" name="ESDkagawa４" initials="E" userId="S::egn_kagawa4@egnjp.onmicrosoft.com::8a5170df-fc50-4919-9736-ce9fb9f08e18" providerId="AD"/>
  <p188:author id="{E27EE79D-E585-7AE7-14F1-D16941941AC1}" name="小川 咲季(OGAWA Saki)" initials="咲小" userId="S::SAKI_OGAWA@env.go.jp::f4414599-5d07-4a1d-8627-575d96ed951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SDkagawa４" initials="E" lastIdx="2" clrIdx="0">
    <p:extLst>
      <p:ext uri="{19B8F6BF-5375-455C-9EA6-DF929625EA0E}">
        <p15:presenceInfo xmlns:p15="http://schemas.microsoft.com/office/powerpoint/2012/main" userId="S::egn_kagawa4@egnjp.onmicrosoft.com::8a5170df-fc50-4919-9736-ce9fb9f08e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9583"/>
    <a:srgbClr val="544639"/>
    <a:srgbClr val="6C5D3A"/>
    <a:srgbClr val="102200"/>
    <a:srgbClr val="EDEDED"/>
    <a:srgbClr val="FDEA6C"/>
    <a:srgbClr val="F1C700"/>
    <a:srgbClr val="FFFFFF"/>
    <a:srgbClr val="FEE266"/>
    <a:srgbClr val="CAE0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68" autoAdjust="0"/>
    <p:restoredTop sz="89005" autoAdjust="0"/>
  </p:normalViewPr>
  <p:slideViewPr>
    <p:cSldViewPr snapToGrid="0" showGuides="1">
      <p:cViewPr>
        <p:scale>
          <a:sx n="174" d="100"/>
          <a:sy n="174" d="100"/>
        </p:scale>
        <p:origin x="-7891" y="-8664"/>
      </p:cViewPr>
      <p:guideLst>
        <p:guide orient="horz" pos="3504"/>
        <p:guide pos="4944"/>
      </p:guideLst>
    </p:cSldViewPr>
  </p:slideViewPr>
  <p:notesTextViewPr>
    <p:cViewPr>
      <p:scale>
        <a:sx n="1" d="1"/>
        <a:sy n="1" d="1"/>
      </p:scale>
      <p:origin x="0" y="0"/>
    </p:cViewPr>
  </p:notesTextViewPr>
  <p:notesViewPr>
    <p:cSldViewPr snapToGrid="0" showGuides="1">
      <p:cViewPr varScale="1">
        <p:scale>
          <a:sx n="66" d="100"/>
          <a:sy n="66" d="100"/>
        </p:scale>
        <p:origin x="0" y="0"/>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SDkagawa４" userId="8a5170df-fc50-4919-9736-ce9fb9f08e18" providerId="ADAL" clId="{491CE212-1E8B-4134-94F5-4DB550945FFE}"/>
    <pc:docChg chg="custSel delSld modSld">
      <pc:chgData name="ESDkagawa４" userId="8a5170df-fc50-4919-9736-ce9fb9f08e18" providerId="ADAL" clId="{491CE212-1E8B-4134-94F5-4DB550945FFE}" dt="2025-12-02T09:16:05.446" v="186"/>
      <pc:docMkLst>
        <pc:docMk/>
      </pc:docMkLst>
      <pc:sldChg chg="modSp mod">
        <pc:chgData name="ESDkagawa４" userId="8a5170df-fc50-4919-9736-ce9fb9f08e18" providerId="ADAL" clId="{491CE212-1E8B-4134-94F5-4DB550945FFE}" dt="2025-12-02T09:16:05.446" v="186"/>
        <pc:sldMkLst>
          <pc:docMk/>
          <pc:sldMk cId="537026617" sldId="273"/>
        </pc:sldMkLst>
        <pc:graphicFrameChg chg="mod modGraphic">
          <ac:chgData name="ESDkagawa４" userId="8a5170df-fc50-4919-9736-ce9fb9f08e18" providerId="ADAL" clId="{491CE212-1E8B-4134-94F5-4DB550945FFE}" dt="2025-12-02T09:16:05.446" v="186"/>
          <ac:graphicFrameMkLst>
            <pc:docMk/>
            <pc:sldMk cId="537026617" sldId="273"/>
            <ac:graphicFrameMk id="32" creationId="{A6477988-E331-9734-BAF5-BA001ACCA72E}"/>
          </ac:graphicFrameMkLst>
        </pc:graphicFrameChg>
        <pc:graphicFrameChg chg="modGraphic">
          <ac:chgData name="ESDkagawa４" userId="8a5170df-fc50-4919-9736-ce9fb9f08e18" providerId="ADAL" clId="{491CE212-1E8B-4134-94F5-4DB550945FFE}" dt="2025-11-27T06:35:15.463" v="148" actId="14100"/>
          <ac:graphicFrameMkLst>
            <pc:docMk/>
            <pc:sldMk cId="537026617" sldId="273"/>
            <ac:graphicFrameMk id="52" creationId="{7BE71CCA-8988-994B-A99D-EEE6C04747E3}"/>
          </ac:graphicFrameMkLst>
        </pc:graphicFrameChg>
        <pc:graphicFrameChg chg="mod">
          <ac:chgData name="ESDkagawa４" userId="8a5170df-fc50-4919-9736-ce9fb9f08e18" providerId="ADAL" clId="{491CE212-1E8B-4134-94F5-4DB550945FFE}" dt="2025-11-27T06:38:22.127" v="179" actId="1036"/>
          <ac:graphicFrameMkLst>
            <pc:docMk/>
            <pc:sldMk cId="537026617" sldId="273"/>
            <ac:graphicFrameMk id="473" creationId="{B9EABC9A-5D01-E372-813F-DB61A079B306}"/>
          </ac:graphicFrameMkLst>
        </pc:graphicFrameChg>
        <pc:graphicFrameChg chg="mod">
          <ac:chgData name="ESDkagawa４" userId="8a5170df-fc50-4919-9736-ce9fb9f08e18" providerId="ADAL" clId="{491CE212-1E8B-4134-94F5-4DB550945FFE}" dt="2025-11-27T06:38:09.312" v="173" actId="1035"/>
          <ac:graphicFrameMkLst>
            <pc:docMk/>
            <pc:sldMk cId="537026617" sldId="273"/>
            <ac:graphicFrameMk id="503" creationId="{20A8E6BF-68E6-AA98-304F-FDF1911EC16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18830" cy="495029"/>
          </a:xfrm>
          <a:prstGeom prst="rect">
            <a:avLst/>
          </a:prstGeom>
        </p:spPr>
        <p:txBody>
          <a:bodyPr vert="horz" lIns="94857" tIns="47429" rIns="94857" bIns="4742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0" cy="495029"/>
          </a:xfrm>
          <a:prstGeom prst="rect">
            <a:avLst/>
          </a:prstGeom>
        </p:spPr>
        <p:txBody>
          <a:bodyPr vert="horz" lIns="94857" tIns="47429" rIns="94857" bIns="47429" rtlCol="0"/>
          <a:lstStyle>
            <a:lvl1pPr algn="r">
              <a:defRPr sz="1200"/>
            </a:lvl1pPr>
          </a:lstStyle>
          <a:p>
            <a:fld id="{AF555C5A-9234-483A-9297-33F86164631A}" type="datetimeFigureOut">
              <a:rPr kumimoji="1" lang="ja-JP" altLang="en-US" smtClean="0"/>
              <a:t>2025/12/2</a:t>
            </a:fld>
            <a:endParaRPr kumimoji="1" lang="ja-JP" altLang="en-US"/>
          </a:p>
        </p:txBody>
      </p:sp>
      <p:sp>
        <p:nvSpPr>
          <p:cNvPr id="4" name="スライド イメージ プレースホルダー 3"/>
          <p:cNvSpPr>
            <a:spLocks noGrp="1" noRot="1" noChangeAspect="1"/>
          </p:cNvSpPr>
          <p:nvPr>
            <p:ph type="sldImg" idx="2"/>
          </p:nvPr>
        </p:nvSpPr>
        <p:spPr>
          <a:xfrm>
            <a:off x="1044575" y="1233488"/>
            <a:ext cx="4646613" cy="3330575"/>
          </a:xfrm>
          <a:prstGeom prst="rect">
            <a:avLst/>
          </a:prstGeom>
          <a:noFill/>
          <a:ln w="12700">
            <a:solidFill>
              <a:prstClr val="black"/>
            </a:solidFill>
          </a:ln>
        </p:spPr>
        <p:txBody>
          <a:bodyPr vert="horz" lIns="94857" tIns="47429" rIns="94857" bIns="47429"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1"/>
          </a:xfrm>
          <a:prstGeom prst="rect">
            <a:avLst/>
          </a:prstGeom>
        </p:spPr>
        <p:txBody>
          <a:bodyPr vert="horz" lIns="94857" tIns="47429" rIns="94857" bIns="474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286"/>
            <a:ext cx="2918830" cy="495028"/>
          </a:xfrm>
          <a:prstGeom prst="rect">
            <a:avLst/>
          </a:prstGeom>
        </p:spPr>
        <p:txBody>
          <a:bodyPr vert="horz" lIns="94857" tIns="47429" rIns="94857" bIns="4742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0" cy="495028"/>
          </a:xfrm>
          <a:prstGeom prst="rect">
            <a:avLst/>
          </a:prstGeom>
        </p:spPr>
        <p:txBody>
          <a:bodyPr vert="horz" lIns="94857" tIns="47429" rIns="94857" bIns="47429" rtlCol="0" anchor="b"/>
          <a:lstStyle>
            <a:lvl1pPr algn="r">
              <a:defRPr sz="1200"/>
            </a:lvl1pPr>
          </a:lstStyle>
          <a:p>
            <a:fld id="{8CBD09A3-F3D1-4D5D-9EC9-28779486C558}" type="slidenum">
              <a:rPr kumimoji="1" lang="ja-JP" altLang="en-US" smtClean="0"/>
              <a:t>‹#›</a:t>
            </a:fld>
            <a:endParaRPr kumimoji="1" lang="ja-JP" altLang="en-US"/>
          </a:p>
        </p:txBody>
      </p:sp>
    </p:spTree>
    <p:extLst>
      <p:ext uri="{BB962C8B-B14F-4D97-AF65-F5344CB8AC3E}">
        <p14:creationId xmlns:p14="http://schemas.microsoft.com/office/powerpoint/2010/main" val="37013845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03D50-B81A-666E-7961-946E115BEE9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0D393C4-8651-8D4F-DF78-AE66BB06A1A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EBA568D-020C-3E83-42B3-75FF1757849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761AEEB-B789-BA7C-D9EC-474214F24AFD}"/>
              </a:ext>
            </a:extLst>
          </p:cNvPr>
          <p:cNvSpPr>
            <a:spLocks noGrp="1"/>
          </p:cNvSpPr>
          <p:nvPr>
            <p:ph type="sldNum" sz="quarter" idx="5"/>
          </p:nvPr>
        </p:nvSpPr>
        <p:spPr/>
        <p:txBody>
          <a:bodyPr/>
          <a:lstStyle/>
          <a:p>
            <a:fld id="{8CBD09A3-F3D1-4D5D-9EC9-28779486C558}" type="slidenum">
              <a:rPr kumimoji="1" lang="ja-JP" altLang="en-US" smtClean="0"/>
              <a:t>1</a:t>
            </a:fld>
            <a:endParaRPr kumimoji="1" lang="ja-JP" altLang="en-US"/>
          </a:p>
        </p:txBody>
      </p:sp>
    </p:spTree>
    <p:extLst>
      <p:ext uri="{BB962C8B-B14F-4D97-AF65-F5344CB8AC3E}">
        <p14:creationId xmlns:p14="http://schemas.microsoft.com/office/powerpoint/2010/main" val="2390826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516639"/>
      </p:ext>
    </p:extLst>
  </p:cSld>
  <p:clrMapOvr>
    <a:masterClrMapping/>
  </p:clrMapOvr>
  <p:extLst>
    <p:ext uri="{DCECCB84-F9BA-43D5-87BE-67443E8EF086}">
      <p15:sldGuideLst xmlns:p15="http://schemas.microsoft.com/office/powerpoint/2012/main">
        <p15:guide id="1" orient="horz" pos="170" userDrawn="1">
          <p15:clr>
            <a:srgbClr val="FBAE40"/>
          </p15:clr>
        </p15:guide>
        <p15:guide id="2" pos="4921" userDrawn="1">
          <p15:clr>
            <a:srgbClr val="FBAE40"/>
          </p15:clr>
        </p15:guide>
        <p15:guide id="3" pos="9684" userDrawn="1">
          <p15:clr>
            <a:srgbClr val="FBAE40"/>
          </p15:clr>
        </p15:guide>
        <p15:guide id="4" pos="385" userDrawn="1">
          <p15:clr>
            <a:srgbClr val="547EBF"/>
          </p15:clr>
        </p15:guide>
        <p15:guide id="5" pos="9457" userDrawn="1">
          <p15:clr>
            <a:srgbClr val="547EBF"/>
          </p15:clr>
        </p15:guide>
        <p15:guide id="6" orient="horz" pos="3526" userDrawn="1">
          <p15:clr>
            <a:srgbClr val="FBAE40"/>
          </p15:clr>
        </p15:guide>
        <p15:guide id="7" orient="horz" pos="397" userDrawn="1">
          <p15:clr>
            <a:srgbClr val="547EBF"/>
          </p15:clr>
        </p15:guide>
        <p15:guide id="8" orient="horz" pos="6656" userDrawn="1">
          <p15:clr>
            <a:srgbClr val="547EBF"/>
          </p15:clr>
        </p15:guide>
        <p15:guide id="9" pos="5148" userDrawn="1">
          <p15:clr>
            <a:srgbClr val="FBAE40"/>
          </p15:clr>
        </p15:guide>
        <p15:guide id="10" pos="4694"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110275"/>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492849" rtl="0" eaLnBrk="1" latinLnBrk="0" hangingPunct="1">
        <a:lnSpc>
          <a:spcPct val="90000"/>
        </a:lnSpc>
        <a:spcBef>
          <a:spcPct val="0"/>
        </a:spcBef>
        <a:buNone/>
        <a:defRPr kumimoji="1" sz="7183" kern="1200">
          <a:solidFill>
            <a:schemeClr val="tx1"/>
          </a:solidFill>
          <a:latin typeface="+mj-lt"/>
          <a:ea typeface="+mj-ea"/>
          <a:cs typeface="+mj-cs"/>
        </a:defRPr>
      </a:lvl1pPr>
    </p:titleStyle>
    <p:bodyStyle>
      <a:lvl1pPr marL="373212" indent="-373212" algn="l" defTabSz="1492849" rtl="0" eaLnBrk="1" latinLnBrk="0" hangingPunct="1">
        <a:lnSpc>
          <a:spcPct val="90000"/>
        </a:lnSpc>
        <a:spcBef>
          <a:spcPts val="1633"/>
        </a:spcBef>
        <a:buFont typeface="Arial" panose="020B0604020202020204" pitchFamily="34" charset="0"/>
        <a:buChar char="•"/>
        <a:defRPr kumimoji="1" sz="4571" kern="1200">
          <a:solidFill>
            <a:schemeClr val="tx1"/>
          </a:solidFill>
          <a:latin typeface="+mn-lt"/>
          <a:ea typeface="+mn-ea"/>
          <a:cs typeface="+mn-cs"/>
        </a:defRPr>
      </a:lvl1pPr>
      <a:lvl2pPr marL="1119637" indent="-373212" algn="l" defTabSz="1492849" rtl="0" eaLnBrk="1" latinLnBrk="0" hangingPunct="1">
        <a:lnSpc>
          <a:spcPct val="90000"/>
        </a:lnSpc>
        <a:spcBef>
          <a:spcPts val="816"/>
        </a:spcBef>
        <a:buFont typeface="Arial" panose="020B0604020202020204" pitchFamily="34" charset="0"/>
        <a:buChar char="•"/>
        <a:defRPr kumimoji="1" sz="3918" kern="1200">
          <a:solidFill>
            <a:schemeClr val="tx1"/>
          </a:solidFill>
          <a:latin typeface="+mn-lt"/>
          <a:ea typeface="+mn-ea"/>
          <a:cs typeface="+mn-cs"/>
        </a:defRPr>
      </a:lvl2pPr>
      <a:lvl3pPr marL="1866062" indent="-373212" algn="l" defTabSz="1492849" rtl="0" eaLnBrk="1" latinLnBrk="0" hangingPunct="1">
        <a:lnSpc>
          <a:spcPct val="90000"/>
        </a:lnSpc>
        <a:spcBef>
          <a:spcPts val="816"/>
        </a:spcBef>
        <a:buFont typeface="Arial" panose="020B0604020202020204" pitchFamily="34" charset="0"/>
        <a:buChar char="•"/>
        <a:defRPr kumimoji="1" sz="3265" kern="1200">
          <a:solidFill>
            <a:schemeClr val="tx1"/>
          </a:solidFill>
          <a:latin typeface="+mn-lt"/>
          <a:ea typeface="+mn-ea"/>
          <a:cs typeface="+mn-cs"/>
        </a:defRPr>
      </a:lvl3pPr>
      <a:lvl4pPr marL="2612487" indent="-373212" algn="l" defTabSz="1492849" rtl="0" eaLnBrk="1" latinLnBrk="0" hangingPunct="1">
        <a:lnSpc>
          <a:spcPct val="90000"/>
        </a:lnSpc>
        <a:spcBef>
          <a:spcPts val="816"/>
        </a:spcBef>
        <a:buFont typeface="Arial" panose="020B0604020202020204" pitchFamily="34" charset="0"/>
        <a:buChar char="•"/>
        <a:defRPr kumimoji="1" sz="2939" kern="1200">
          <a:solidFill>
            <a:schemeClr val="tx1"/>
          </a:solidFill>
          <a:latin typeface="+mn-lt"/>
          <a:ea typeface="+mn-ea"/>
          <a:cs typeface="+mn-cs"/>
        </a:defRPr>
      </a:lvl4pPr>
      <a:lvl5pPr marL="3358911" indent="-373212" algn="l" defTabSz="1492849" rtl="0" eaLnBrk="1" latinLnBrk="0" hangingPunct="1">
        <a:lnSpc>
          <a:spcPct val="90000"/>
        </a:lnSpc>
        <a:spcBef>
          <a:spcPts val="816"/>
        </a:spcBef>
        <a:buFont typeface="Arial" panose="020B0604020202020204" pitchFamily="34" charset="0"/>
        <a:buChar char="•"/>
        <a:defRPr kumimoji="1" sz="2939" kern="1200">
          <a:solidFill>
            <a:schemeClr val="tx1"/>
          </a:solidFill>
          <a:latin typeface="+mn-lt"/>
          <a:ea typeface="+mn-ea"/>
          <a:cs typeface="+mn-cs"/>
        </a:defRPr>
      </a:lvl5pPr>
      <a:lvl6pPr marL="4105336" indent="-373212" algn="l" defTabSz="1492849" rtl="0" eaLnBrk="1" latinLnBrk="0" hangingPunct="1">
        <a:lnSpc>
          <a:spcPct val="90000"/>
        </a:lnSpc>
        <a:spcBef>
          <a:spcPts val="816"/>
        </a:spcBef>
        <a:buFont typeface="Arial" panose="020B0604020202020204" pitchFamily="34" charset="0"/>
        <a:buChar char="•"/>
        <a:defRPr kumimoji="1" sz="2939" kern="1200">
          <a:solidFill>
            <a:schemeClr val="tx1"/>
          </a:solidFill>
          <a:latin typeface="+mn-lt"/>
          <a:ea typeface="+mn-ea"/>
          <a:cs typeface="+mn-cs"/>
        </a:defRPr>
      </a:lvl6pPr>
      <a:lvl7pPr marL="4851761" indent="-373212" algn="l" defTabSz="1492849" rtl="0" eaLnBrk="1" latinLnBrk="0" hangingPunct="1">
        <a:lnSpc>
          <a:spcPct val="90000"/>
        </a:lnSpc>
        <a:spcBef>
          <a:spcPts val="816"/>
        </a:spcBef>
        <a:buFont typeface="Arial" panose="020B0604020202020204" pitchFamily="34" charset="0"/>
        <a:buChar char="•"/>
        <a:defRPr kumimoji="1" sz="2939" kern="1200">
          <a:solidFill>
            <a:schemeClr val="tx1"/>
          </a:solidFill>
          <a:latin typeface="+mn-lt"/>
          <a:ea typeface="+mn-ea"/>
          <a:cs typeface="+mn-cs"/>
        </a:defRPr>
      </a:lvl7pPr>
      <a:lvl8pPr marL="5598185" indent="-373212" algn="l" defTabSz="1492849" rtl="0" eaLnBrk="1" latinLnBrk="0" hangingPunct="1">
        <a:lnSpc>
          <a:spcPct val="90000"/>
        </a:lnSpc>
        <a:spcBef>
          <a:spcPts val="816"/>
        </a:spcBef>
        <a:buFont typeface="Arial" panose="020B0604020202020204" pitchFamily="34" charset="0"/>
        <a:buChar char="•"/>
        <a:defRPr kumimoji="1" sz="2939" kern="1200">
          <a:solidFill>
            <a:schemeClr val="tx1"/>
          </a:solidFill>
          <a:latin typeface="+mn-lt"/>
          <a:ea typeface="+mn-ea"/>
          <a:cs typeface="+mn-cs"/>
        </a:defRPr>
      </a:lvl8pPr>
      <a:lvl9pPr marL="6344610" indent="-373212" algn="l" defTabSz="1492849" rtl="0" eaLnBrk="1" latinLnBrk="0" hangingPunct="1">
        <a:lnSpc>
          <a:spcPct val="90000"/>
        </a:lnSpc>
        <a:spcBef>
          <a:spcPts val="816"/>
        </a:spcBef>
        <a:buFont typeface="Arial" panose="020B0604020202020204" pitchFamily="34" charset="0"/>
        <a:buChar char="•"/>
        <a:defRPr kumimoji="1" sz="2939" kern="1200">
          <a:solidFill>
            <a:schemeClr val="tx1"/>
          </a:solidFill>
          <a:latin typeface="+mn-lt"/>
          <a:ea typeface="+mn-ea"/>
          <a:cs typeface="+mn-cs"/>
        </a:defRPr>
      </a:lvl9pPr>
    </p:bodyStyle>
    <p:otherStyle>
      <a:defPPr>
        <a:defRPr lang="en-US"/>
      </a:defPPr>
      <a:lvl1pPr marL="0" algn="l" defTabSz="1492849" rtl="0" eaLnBrk="1" latinLnBrk="0" hangingPunct="1">
        <a:defRPr kumimoji="1" sz="2939" kern="1200">
          <a:solidFill>
            <a:schemeClr val="tx1"/>
          </a:solidFill>
          <a:latin typeface="+mn-lt"/>
          <a:ea typeface="+mn-ea"/>
          <a:cs typeface="+mn-cs"/>
        </a:defRPr>
      </a:lvl1pPr>
      <a:lvl2pPr marL="746425" algn="l" defTabSz="1492849" rtl="0" eaLnBrk="1" latinLnBrk="0" hangingPunct="1">
        <a:defRPr kumimoji="1" sz="2939" kern="1200">
          <a:solidFill>
            <a:schemeClr val="tx1"/>
          </a:solidFill>
          <a:latin typeface="+mn-lt"/>
          <a:ea typeface="+mn-ea"/>
          <a:cs typeface="+mn-cs"/>
        </a:defRPr>
      </a:lvl2pPr>
      <a:lvl3pPr marL="1492849" algn="l" defTabSz="1492849" rtl="0" eaLnBrk="1" latinLnBrk="0" hangingPunct="1">
        <a:defRPr kumimoji="1" sz="2939" kern="1200">
          <a:solidFill>
            <a:schemeClr val="tx1"/>
          </a:solidFill>
          <a:latin typeface="+mn-lt"/>
          <a:ea typeface="+mn-ea"/>
          <a:cs typeface="+mn-cs"/>
        </a:defRPr>
      </a:lvl3pPr>
      <a:lvl4pPr marL="2239274" algn="l" defTabSz="1492849" rtl="0" eaLnBrk="1" latinLnBrk="0" hangingPunct="1">
        <a:defRPr kumimoji="1" sz="2939" kern="1200">
          <a:solidFill>
            <a:schemeClr val="tx1"/>
          </a:solidFill>
          <a:latin typeface="+mn-lt"/>
          <a:ea typeface="+mn-ea"/>
          <a:cs typeface="+mn-cs"/>
        </a:defRPr>
      </a:lvl4pPr>
      <a:lvl5pPr marL="2985699" algn="l" defTabSz="1492849" rtl="0" eaLnBrk="1" latinLnBrk="0" hangingPunct="1">
        <a:defRPr kumimoji="1" sz="2939" kern="1200">
          <a:solidFill>
            <a:schemeClr val="tx1"/>
          </a:solidFill>
          <a:latin typeface="+mn-lt"/>
          <a:ea typeface="+mn-ea"/>
          <a:cs typeface="+mn-cs"/>
        </a:defRPr>
      </a:lvl5pPr>
      <a:lvl6pPr marL="3732124" algn="l" defTabSz="1492849" rtl="0" eaLnBrk="1" latinLnBrk="0" hangingPunct="1">
        <a:defRPr kumimoji="1" sz="2939" kern="1200">
          <a:solidFill>
            <a:schemeClr val="tx1"/>
          </a:solidFill>
          <a:latin typeface="+mn-lt"/>
          <a:ea typeface="+mn-ea"/>
          <a:cs typeface="+mn-cs"/>
        </a:defRPr>
      </a:lvl6pPr>
      <a:lvl7pPr marL="4478548" algn="l" defTabSz="1492849" rtl="0" eaLnBrk="1" latinLnBrk="0" hangingPunct="1">
        <a:defRPr kumimoji="1" sz="2939" kern="1200">
          <a:solidFill>
            <a:schemeClr val="tx1"/>
          </a:solidFill>
          <a:latin typeface="+mn-lt"/>
          <a:ea typeface="+mn-ea"/>
          <a:cs typeface="+mn-cs"/>
        </a:defRPr>
      </a:lvl7pPr>
      <a:lvl8pPr marL="5224973" algn="l" defTabSz="1492849" rtl="0" eaLnBrk="1" latinLnBrk="0" hangingPunct="1">
        <a:defRPr kumimoji="1" sz="2939" kern="1200">
          <a:solidFill>
            <a:schemeClr val="tx1"/>
          </a:solidFill>
          <a:latin typeface="+mn-lt"/>
          <a:ea typeface="+mn-ea"/>
          <a:cs typeface="+mn-cs"/>
        </a:defRPr>
      </a:lvl8pPr>
      <a:lvl9pPr marL="5971398" algn="l" defTabSz="1492849" rtl="0" eaLnBrk="1" latinLnBrk="0" hangingPunct="1">
        <a:defRPr kumimoji="1" sz="293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526" userDrawn="1">
          <p15:clr>
            <a:srgbClr val="F26B43"/>
          </p15:clr>
        </p15:guide>
        <p15:guide id="2" pos="4921" userDrawn="1">
          <p15:clr>
            <a:srgbClr val="F26B43"/>
          </p15:clr>
        </p15:guide>
        <p15:guide id="3" orient="horz" pos="6883" userDrawn="1">
          <p15:clr>
            <a:srgbClr val="F26B43"/>
          </p15:clr>
        </p15:guide>
        <p15:guide id="4" orient="horz" pos="170" userDrawn="1">
          <p15:clr>
            <a:srgbClr val="F26B43"/>
          </p15:clr>
        </p15:guide>
        <p15:guide id="5" pos="158" userDrawn="1">
          <p15:clr>
            <a:srgbClr val="F26B43"/>
          </p15:clr>
        </p15:guide>
        <p15:guide id="6" pos="968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CAD83B-D686-1746-6C83-0F95B943978E}"/>
            </a:ext>
          </a:extLst>
        </p:cNvPr>
        <p:cNvGrpSpPr/>
        <p:nvPr/>
      </p:nvGrpSpPr>
      <p:grpSpPr>
        <a:xfrm>
          <a:off x="0" y="0"/>
          <a:ext cx="0" cy="0"/>
          <a:chOff x="0" y="0"/>
          <a:chExt cx="0" cy="0"/>
        </a:xfrm>
      </p:grpSpPr>
      <p:sp>
        <p:nvSpPr>
          <p:cNvPr id="25" name="注意事項：応募要領">
            <a:extLst>
              <a:ext uri="{FF2B5EF4-FFF2-40B4-BE49-F238E27FC236}">
                <a16:creationId xmlns:a16="http://schemas.microsoft.com/office/drawing/2014/main" id="{7506B5D8-6DD4-6537-6202-2D2D81E73EFD}"/>
              </a:ext>
            </a:extLst>
          </p:cNvPr>
          <p:cNvSpPr txBox="1"/>
          <p:nvPr/>
        </p:nvSpPr>
        <p:spPr>
          <a:xfrm>
            <a:off x="614692" y="580020"/>
            <a:ext cx="6826256" cy="261610"/>
          </a:xfrm>
          <a:prstGeom prst="rect">
            <a:avLst/>
          </a:prstGeom>
          <a:noFill/>
        </p:spPr>
        <p:txBody>
          <a:bodyPr wrap="square" rtlCol="0">
            <a:spAutoFit/>
          </a:bodyPr>
          <a:lstStyle/>
          <a:p>
            <a:r>
              <a:rPr kumimoji="1" lang="en-US" altLang="ja-JP" sz="1100" b="1" spc="100" dirty="0">
                <a:solidFill>
                  <a:srgbClr val="6C5D3A"/>
                </a:solidFill>
                <a:latin typeface="BIZ UDPゴシック" panose="020B0400000000000000" pitchFamily="50" charset="-128"/>
                <a:ea typeface="BIZ UDPゴシック" panose="020B0400000000000000" pitchFamily="50" charset="-128"/>
              </a:rPr>
              <a:t>2025</a:t>
            </a:r>
            <a:r>
              <a:rPr kumimoji="1" lang="ja-JP" altLang="en-US" sz="1100" b="1" spc="100" dirty="0">
                <a:solidFill>
                  <a:srgbClr val="6C5D3A"/>
                </a:solidFill>
                <a:latin typeface="BIZ UDPゴシック" panose="020B0400000000000000" pitchFamily="50" charset="-128"/>
                <a:ea typeface="BIZ UDPゴシック" panose="020B0400000000000000" pitchFamily="50" charset="-128"/>
              </a:rPr>
              <a:t>年度　第</a:t>
            </a:r>
            <a:r>
              <a:rPr kumimoji="1" lang="en-US" altLang="ja-JP" sz="1100" b="1" spc="100" dirty="0">
                <a:solidFill>
                  <a:srgbClr val="6C5D3A"/>
                </a:solidFill>
                <a:latin typeface="BIZ UDPゴシック" panose="020B0400000000000000" pitchFamily="50" charset="-128"/>
                <a:ea typeface="BIZ UDPゴシック" panose="020B0400000000000000" pitchFamily="50" charset="-128"/>
              </a:rPr>
              <a:t>5</a:t>
            </a:r>
            <a:r>
              <a:rPr kumimoji="1" lang="ja-JP" altLang="en-US" sz="1100" b="1" spc="100" dirty="0">
                <a:solidFill>
                  <a:srgbClr val="6C5D3A"/>
                </a:solidFill>
                <a:latin typeface="BIZ UDPゴシック" panose="020B0400000000000000" pitchFamily="50" charset="-128"/>
                <a:ea typeface="BIZ UDPゴシック" panose="020B0400000000000000" pitchFamily="50" charset="-128"/>
              </a:rPr>
              <a:t>回ローカル</a:t>
            </a:r>
            <a:r>
              <a:rPr kumimoji="1" lang="en-US" altLang="ja-JP" sz="1100" b="1" spc="100" dirty="0">
                <a:solidFill>
                  <a:srgbClr val="6C5D3A"/>
                </a:solidFill>
                <a:latin typeface="BIZ UDPゴシック" panose="020B0400000000000000" pitchFamily="50" charset="-128"/>
                <a:ea typeface="BIZ UDPゴシック" panose="020B0400000000000000" pitchFamily="50" charset="-128"/>
              </a:rPr>
              <a:t>SDGs</a:t>
            </a:r>
            <a:r>
              <a:rPr kumimoji="1" lang="ja-JP" altLang="en-US" sz="1100" b="1" spc="100" dirty="0">
                <a:solidFill>
                  <a:srgbClr val="6C5D3A"/>
                </a:solidFill>
                <a:latin typeface="BIZ UDPゴシック" panose="020B0400000000000000" pitchFamily="50" charset="-128"/>
                <a:ea typeface="BIZ UDPゴシック" panose="020B0400000000000000" pitchFamily="50" charset="-128"/>
              </a:rPr>
              <a:t>四国表彰　応募シート</a:t>
            </a:r>
          </a:p>
        </p:txBody>
      </p:sp>
      <p:sp>
        <p:nvSpPr>
          <p:cNvPr id="34" name="注意事項：問い合わせ">
            <a:extLst>
              <a:ext uri="{FF2B5EF4-FFF2-40B4-BE49-F238E27FC236}">
                <a16:creationId xmlns:a16="http://schemas.microsoft.com/office/drawing/2014/main" id="{4B1ACDB8-831B-9727-565D-DC7B932AB468}"/>
              </a:ext>
            </a:extLst>
          </p:cNvPr>
          <p:cNvSpPr txBox="1"/>
          <p:nvPr/>
        </p:nvSpPr>
        <p:spPr>
          <a:xfrm>
            <a:off x="605998" y="3992675"/>
            <a:ext cx="6826256" cy="261610"/>
          </a:xfrm>
          <a:prstGeom prst="rect">
            <a:avLst/>
          </a:prstGeom>
          <a:noFill/>
        </p:spPr>
        <p:txBody>
          <a:bodyPr wrap="square" rtlCol="0">
            <a:spAutoFit/>
          </a:bodyPr>
          <a:lstStyle/>
          <a:p>
            <a:r>
              <a:rPr kumimoji="1" lang="en-US" altLang="ja-JP" sz="1050" b="1" spc="100" dirty="0">
                <a:solidFill>
                  <a:srgbClr val="6C5D3A"/>
                </a:solidFill>
                <a:latin typeface="BIZ UDPゴシック" panose="020B0400000000000000" pitchFamily="50" charset="-128"/>
                <a:ea typeface="BIZ UDPゴシック" panose="020B0400000000000000" pitchFamily="50" charset="-128"/>
              </a:rPr>
              <a:t>※</a:t>
            </a:r>
            <a:r>
              <a:rPr kumimoji="1" lang="ja-JP" altLang="en-US" sz="1050" b="1" spc="100" dirty="0">
                <a:solidFill>
                  <a:srgbClr val="6C5D3A"/>
                </a:solidFill>
                <a:latin typeface="BIZ UDPゴシック" panose="020B0400000000000000" pitchFamily="50" charset="-128"/>
                <a:ea typeface="BIZ UDPゴシック" panose="020B0400000000000000" pitchFamily="50" charset="-128"/>
              </a:rPr>
              <a:t>審査・選考にあたり、事務局より電話等によるお問い合わせをさせていただく場合もございます。</a:t>
            </a:r>
          </a:p>
        </p:txBody>
      </p:sp>
      <p:sp>
        <p:nvSpPr>
          <p:cNvPr id="36" name="注意事項：推薦状">
            <a:extLst>
              <a:ext uri="{FF2B5EF4-FFF2-40B4-BE49-F238E27FC236}">
                <a16:creationId xmlns:a16="http://schemas.microsoft.com/office/drawing/2014/main" id="{F5B1031C-637B-1978-73F2-0C82A1ECD7F9}"/>
              </a:ext>
            </a:extLst>
          </p:cNvPr>
          <p:cNvSpPr txBox="1"/>
          <p:nvPr/>
        </p:nvSpPr>
        <p:spPr>
          <a:xfrm>
            <a:off x="605998" y="6155470"/>
            <a:ext cx="6826256" cy="261610"/>
          </a:xfrm>
          <a:prstGeom prst="rect">
            <a:avLst/>
          </a:prstGeom>
          <a:noFill/>
        </p:spPr>
        <p:txBody>
          <a:bodyPr wrap="square" rtlCol="0">
            <a:spAutoFit/>
          </a:bodyPr>
          <a:lstStyle/>
          <a:p>
            <a:r>
              <a:rPr kumimoji="1" lang="en-US" altLang="ja-JP" sz="1050" b="1" spc="100" dirty="0">
                <a:solidFill>
                  <a:srgbClr val="6C5D3A"/>
                </a:solidFill>
                <a:latin typeface="BIZ UDPゴシック" panose="020B0400000000000000" pitchFamily="50" charset="-128"/>
                <a:ea typeface="BIZ UDPゴシック" panose="020B0400000000000000" pitchFamily="50" charset="-128"/>
              </a:rPr>
              <a:t>※</a:t>
            </a:r>
            <a:r>
              <a:rPr kumimoji="1" lang="ja-JP" altLang="en-US" sz="1050" b="1" spc="100" dirty="0">
                <a:solidFill>
                  <a:srgbClr val="6C5D3A"/>
                </a:solidFill>
                <a:latin typeface="BIZ UDPゴシック" panose="020B0400000000000000" pitchFamily="50" charset="-128"/>
                <a:ea typeface="BIZ UDPゴシック" panose="020B0400000000000000" pitchFamily="50" charset="-128"/>
              </a:rPr>
              <a:t>他薦の場合は推薦者の推薦状（形式自由）を別途ご提出ください。</a:t>
            </a:r>
          </a:p>
        </p:txBody>
      </p:sp>
      <p:graphicFrame>
        <p:nvGraphicFramePr>
          <p:cNvPr id="28" name="1基本情報">
            <a:extLst>
              <a:ext uri="{FF2B5EF4-FFF2-40B4-BE49-F238E27FC236}">
                <a16:creationId xmlns:a16="http://schemas.microsoft.com/office/drawing/2014/main" id="{9A436CD3-9034-241F-E5AE-6E2EC8E42570}"/>
              </a:ext>
            </a:extLst>
          </p:cNvPr>
          <p:cNvGraphicFramePr>
            <a:graphicFrameLocks noGrp="1"/>
          </p:cNvGraphicFramePr>
          <p:nvPr>
            <p:extLst>
              <p:ext uri="{D42A27DB-BD31-4B8C-83A1-F6EECF244321}">
                <p14:modId xmlns:p14="http://schemas.microsoft.com/office/powerpoint/2010/main" val="3936140782"/>
              </p:ext>
            </p:extLst>
          </p:nvPr>
        </p:nvGraphicFramePr>
        <p:xfrm>
          <a:off x="605998" y="828371"/>
          <a:ext cx="6855624" cy="3184829"/>
        </p:xfrm>
        <a:graphic>
          <a:graphicData uri="http://schemas.openxmlformats.org/drawingml/2006/table">
            <a:tbl>
              <a:tblPr firstRow="1" bandRow="1">
                <a:solidFill>
                  <a:srgbClr val="FD9583"/>
                </a:solidFill>
                <a:tableStyleId>{5C22544A-7EE6-4342-B048-85BDC9FD1C3A}</a:tableStyleId>
              </a:tblPr>
              <a:tblGrid>
                <a:gridCol w="1177082">
                  <a:extLst>
                    <a:ext uri="{9D8B030D-6E8A-4147-A177-3AD203B41FA5}">
                      <a16:colId xmlns:a16="http://schemas.microsoft.com/office/drawing/2014/main" val="2704746630"/>
                    </a:ext>
                  </a:extLst>
                </a:gridCol>
                <a:gridCol w="5678542">
                  <a:extLst>
                    <a:ext uri="{9D8B030D-6E8A-4147-A177-3AD203B41FA5}">
                      <a16:colId xmlns:a16="http://schemas.microsoft.com/office/drawing/2014/main" val="666408258"/>
                    </a:ext>
                  </a:extLst>
                </a:gridCol>
              </a:tblGrid>
              <a:tr h="370840">
                <a:tc gridSpan="2">
                  <a:txBody>
                    <a:bodyPr/>
                    <a:lstStyle/>
                    <a:p>
                      <a:r>
                        <a:rPr kumimoji="1" lang="ja-JP" altLang="en-US" sz="1200" dirty="0">
                          <a:solidFill>
                            <a:srgbClr val="6C5D3A"/>
                          </a:solidFill>
                          <a:latin typeface="BIZ UDPゴシック" panose="020B0400000000000000" pitchFamily="50" charset="-128"/>
                          <a:ea typeface="BIZ UDPゴシック" panose="020B0400000000000000" pitchFamily="50" charset="-128"/>
                        </a:rPr>
                        <a:t>１．基本情報 （ご記入いただいた情報は当表彰の審査手続きにのみ使用します。）</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367188463"/>
                  </a:ext>
                </a:extLst>
              </a:tr>
              <a:tr h="199998">
                <a:tc>
                  <a:txBody>
                    <a:bodyPr/>
                    <a:lstStyle/>
                    <a:p>
                      <a:pPr algn="ctr"/>
                      <a:r>
                        <a:rPr kumimoji="1" lang="ja-JP" altLang="en-US" sz="700" dirty="0">
                          <a:solidFill>
                            <a:srgbClr val="6C5D3A"/>
                          </a:solidFill>
                          <a:latin typeface="BIZ UDPゴシック" panose="020B0400000000000000" pitchFamily="50" charset="-128"/>
                          <a:ea typeface="BIZ UDPゴシック" panose="020B0400000000000000" pitchFamily="50" charset="-128"/>
                        </a:rPr>
                        <a:t>ふりがな</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12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1829984"/>
                  </a:ext>
                </a:extLst>
              </a:tr>
              <a:tr h="431469">
                <a:tc>
                  <a:txBody>
                    <a:bodyPr/>
                    <a:lstStyle/>
                    <a:p>
                      <a:pPr marL="0" marR="0" lvl="0" indent="0" algn="ctr" defTabSz="1492849" rtl="0" eaLnBrk="1" fontAlgn="auto" latinLnBrk="0" hangingPunct="1">
                        <a:lnSpc>
                          <a:spcPct val="100000"/>
                        </a:lnSpc>
                        <a:spcBef>
                          <a:spcPts val="0"/>
                        </a:spcBef>
                        <a:spcAft>
                          <a:spcPts val="0"/>
                        </a:spcAft>
                        <a:buClrTx/>
                        <a:buSzTx/>
                        <a:buFontTx/>
                        <a:buNone/>
                        <a:tabLst/>
                        <a:defRPr/>
                      </a:pPr>
                      <a:r>
                        <a:rPr kumimoji="1" lang="ja-JP" altLang="en-US" sz="1050" dirty="0">
                          <a:solidFill>
                            <a:srgbClr val="6C5D3A"/>
                          </a:solidFill>
                          <a:latin typeface="BIZ UDPゴシック" panose="020B0400000000000000" pitchFamily="50" charset="-128"/>
                          <a:ea typeface="BIZ UDPゴシック" panose="020B0400000000000000" pitchFamily="50" charset="-128"/>
                        </a:rPr>
                        <a:t>取組活動名</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0293804"/>
                  </a:ext>
                </a:extLst>
              </a:tr>
              <a:tr h="167309">
                <a:tc>
                  <a:txBody>
                    <a:bodyPr/>
                    <a:lstStyle/>
                    <a:p>
                      <a:pPr algn="ctr"/>
                      <a:r>
                        <a:rPr kumimoji="1" lang="ja-JP" altLang="en-US" sz="700" dirty="0">
                          <a:solidFill>
                            <a:srgbClr val="6C5D3A"/>
                          </a:solidFill>
                          <a:latin typeface="BIZ UDPゴシック" panose="020B0400000000000000" pitchFamily="50" charset="-128"/>
                          <a:ea typeface="BIZ UDPゴシック" panose="020B0400000000000000" pitchFamily="50" charset="-128"/>
                        </a:rPr>
                        <a:t>ふりがな</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8048518"/>
                  </a:ext>
                </a:extLst>
              </a:tr>
              <a:tr h="370840">
                <a:tc>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活動団体名</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1015017"/>
                  </a:ext>
                </a:extLst>
              </a:tr>
              <a:tr h="370840">
                <a:tc>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連絡先</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rgbClr val="6C5D3A"/>
                          </a:solidFill>
                          <a:latin typeface="BIZ UDPゴシック" panose="020B0400000000000000" pitchFamily="50" charset="-128"/>
                          <a:ea typeface="BIZ UDPゴシック" panose="020B0400000000000000" pitchFamily="50" charset="-128"/>
                        </a:rPr>
                        <a:t>住所：〒　　　　　　　　</a:t>
                      </a:r>
                      <a:endParaRPr kumimoji="1" lang="en-US" altLang="ja-JP" sz="1200" dirty="0">
                        <a:solidFill>
                          <a:srgbClr val="6C5D3A"/>
                        </a:solidFill>
                        <a:latin typeface="BIZ UDPゴシック" panose="020B0400000000000000" pitchFamily="50" charset="-128"/>
                        <a:ea typeface="BIZ UDPゴシック" panose="020B0400000000000000" pitchFamily="50" charset="-128"/>
                      </a:endParaRPr>
                    </a:p>
                    <a:p>
                      <a:endParaRPr kumimoji="1" lang="en-US" altLang="ja-JP" sz="1200" dirty="0">
                        <a:solidFill>
                          <a:srgbClr val="6C5D3A"/>
                        </a:solidFill>
                        <a:latin typeface="BIZ UDPゴシック" panose="020B0400000000000000" pitchFamily="50" charset="-128"/>
                        <a:ea typeface="BIZ UDPゴシック" panose="020B0400000000000000" pitchFamily="50" charset="-128"/>
                      </a:endParaRPr>
                    </a:p>
                    <a:p>
                      <a:endParaRPr kumimoji="1" lang="en-US" altLang="ja-JP" sz="1200" dirty="0">
                        <a:solidFill>
                          <a:srgbClr val="6C5D3A"/>
                        </a:solidFill>
                        <a:latin typeface="BIZ UDPゴシック" panose="020B0400000000000000" pitchFamily="50" charset="-128"/>
                        <a:ea typeface="BIZ UDPゴシック" panose="020B0400000000000000" pitchFamily="50" charset="-128"/>
                      </a:endParaRPr>
                    </a:p>
                    <a:p>
                      <a:r>
                        <a:rPr kumimoji="1" lang="en-US" altLang="ja-JP" sz="1200" dirty="0">
                          <a:solidFill>
                            <a:srgbClr val="6C5D3A"/>
                          </a:solidFill>
                          <a:latin typeface="BIZ UDPゴシック" panose="020B0400000000000000" pitchFamily="50" charset="-128"/>
                          <a:ea typeface="BIZ UDPゴシック" panose="020B0400000000000000" pitchFamily="50" charset="-128"/>
                        </a:rPr>
                        <a:t>TEL</a:t>
                      </a:r>
                      <a:r>
                        <a:rPr kumimoji="1" lang="ja-JP" altLang="en-US" sz="1200" dirty="0">
                          <a:solidFill>
                            <a:srgbClr val="6C5D3A"/>
                          </a:solidFill>
                          <a:latin typeface="BIZ UDPゴシック" panose="020B0400000000000000" pitchFamily="50" charset="-128"/>
                          <a:ea typeface="BIZ UDPゴシック" panose="020B0400000000000000" pitchFamily="50" charset="-128"/>
                        </a:rPr>
                        <a:t>：　　　　　　　　　　　　　　　　　　　／　</a:t>
                      </a:r>
                      <a:r>
                        <a:rPr kumimoji="1" lang="en-US" altLang="ja-JP" sz="1200" dirty="0">
                          <a:solidFill>
                            <a:srgbClr val="6C5D3A"/>
                          </a:solidFill>
                          <a:latin typeface="BIZ UDPゴシック" panose="020B0400000000000000" pitchFamily="50" charset="-128"/>
                          <a:ea typeface="BIZ UDPゴシック" panose="020B0400000000000000" pitchFamily="50" charset="-128"/>
                        </a:rPr>
                        <a:t>FAX</a:t>
                      </a:r>
                      <a:r>
                        <a:rPr kumimoji="1" lang="ja-JP" altLang="en-US" sz="1200" dirty="0">
                          <a:solidFill>
                            <a:srgbClr val="6C5D3A"/>
                          </a:solidFill>
                          <a:latin typeface="BIZ UDPゴシック" panose="020B0400000000000000" pitchFamily="50" charset="-128"/>
                          <a:ea typeface="BIZ UDPゴシック" panose="020B0400000000000000" pitchFamily="50" charset="-128"/>
                        </a:rPr>
                        <a:t>：</a:t>
                      </a:r>
                      <a:endParaRPr kumimoji="1" lang="en-US" altLang="ja-JP" sz="1200" dirty="0">
                        <a:solidFill>
                          <a:srgbClr val="6C5D3A"/>
                        </a:solidFill>
                        <a:latin typeface="BIZ UDPゴシック" panose="020B0400000000000000" pitchFamily="50" charset="-128"/>
                        <a:ea typeface="BIZ UDPゴシック" panose="020B0400000000000000" pitchFamily="50" charset="-128"/>
                      </a:endParaRPr>
                    </a:p>
                    <a:p>
                      <a:r>
                        <a:rPr kumimoji="1" lang="en-US" altLang="ja-JP" sz="1200" dirty="0">
                          <a:solidFill>
                            <a:srgbClr val="6C5D3A"/>
                          </a:solidFill>
                          <a:latin typeface="BIZ UDPゴシック" panose="020B0400000000000000" pitchFamily="50" charset="-128"/>
                          <a:ea typeface="BIZ UDPゴシック" panose="020B0400000000000000" pitchFamily="50" charset="-128"/>
                        </a:rPr>
                        <a:t>Mail</a:t>
                      </a:r>
                      <a:r>
                        <a:rPr kumimoji="1" lang="ja-JP" altLang="en-US" sz="1200" dirty="0">
                          <a:solidFill>
                            <a:srgbClr val="6C5D3A"/>
                          </a:solidFill>
                          <a:latin typeface="BIZ UDPゴシック" panose="020B0400000000000000" pitchFamily="50" charset="-128"/>
                          <a:ea typeface="BIZ UDPゴシック" panose="020B0400000000000000" pitchFamily="50" charset="-128"/>
                        </a:rPr>
                        <a:t>：</a:t>
                      </a:r>
                      <a:endParaRPr kumimoji="1" lang="en-US" altLang="ja-JP" sz="12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8838002"/>
                  </a:ext>
                </a:extLst>
              </a:tr>
              <a:tr h="370840">
                <a:tc>
                  <a:txBody>
                    <a:bodyPr/>
                    <a:lstStyle/>
                    <a:p>
                      <a:pPr algn="ctr"/>
                      <a:r>
                        <a:rPr kumimoji="1" lang="en-US" altLang="ja-JP" sz="1200" dirty="0">
                          <a:solidFill>
                            <a:srgbClr val="6C5D3A"/>
                          </a:solidFill>
                          <a:latin typeface="BIZ UDPゴシック" panose="020B0400000000000000" pitchFamily="50" charset="-128"/>
                          <a:ea typeface="BIZ UDPゴシック" panose="020B0400000000000000" pitchFamily="50" charset="-128"/>
                        </a:rPr>
                        <a:t>HP</a:t>
                      </a:r>
                      <a:r>
                        <a:rPr kumimoji="1" lang="ja-JP" altLang="en-US" sz="1200" dirty="0">
                          <a:solidFill>
                            <a:srgbClr val="6C5D3A"/>
                          </a:solidFill>
                          <a:latin typeface="BIZ UDPゴシック" panose="020B0400000000000000" pitchFamily="50" charset="-128"/>
                          <a:ea typeface="BIZ UDPゴシック" panose="020B0400000000000000" pitchFamily="50" charset="-128"/>
                        </a:rPr>
                        <a:t>等の</a:t>
                      </a:r>
                      <a:r>
                        <a:rPr kumimoji="1" lang="en-US" altLang="ja-JP" sz="1200" dirty="0">
                          <a:solidFill>
                            <a:srgbClr val="6C5D3A"/>
                          </a:solidFill>
                          <a:latin typeface="BIZ UDPゴシック" panose="020B0400000000000000" pitchFamily="50" charset="-128"/>
                          <a:ea typeface="BIZ UDPゴシック" panose="020B0400000000000000" pitchFamily="50" charset="-128"/>
                        </a:rPr>
                        <a:t>URL</a:t>
                      </a:r>
                      <a:endParaRPr kumimoji="1" lang="ja-JP" altLang="en-US" sz="12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rgbClr val="6C5D3A"/>
                          </a:solidFill>
                          <a:latin typeface="BIZ UDPゴシック" panose="020B0400000000000000" pitchFamily="50" charset="-128"/>
                          <a:ea typeface="BIZ UDPゴシック" panose="020B0400000000000000" pitchFamily="50" charset="-128"/>
                        </a:rPr>
                        <a:t>　</a:t>
                      </a:r>
                      <a:r>
                        <a:rPr kumimoji="1" lang="en-US" altLang="ja-JP" sz="1200" dirty="0">
                          <a:solidFill>
                            <a:srgbClr val="6C5D3A"/>
                          </a:solidFill>
                          <a:latin typeface="BIZ UDPゴシック" panose="020B0400000000000000" pitchFamily="50" charset="-128"/>
                          <a:ea typeface="BIZ UDPゴシック" panose="020B0400000000000000" pitchFamily="50" charset="-128"/>
                        </a:rPr>
                        <a:t>HP</a:t>
                      </a:r>
                      <a:r>
                        <a:rPr kumimoji="1" lang="ja-JP" altLang="en-US" sz="1200" dirty="0">
                          <a:solidFill>
                            <a:srgbClr val="6C5D3A"/>
                          </a:solidFill>
                          <a:latin typeface="BIZ UDPゴシック" panose="020B0400000000000000" pitchFamily="50" charset="-128"/>
                          <a:ea typeface="BIZ UDPゴシック" panose="020B0400000000000000" pitchFamily="50" charset="-128"/>
                        </a:rPr>
                        <a:t>：</a:t>
                      </a:r>
                      <a:endParaRPr kumimoji="1" lang="en-US" altLang="ja-JP" sz="1200" dirty="0">
                        <a:solidFill>
                          <a:srgbClr val="6C5D3A"/>
                        </a:solidFill>
                        <a:latin typeface="BIZ UDPゴシック" panose="020B0400000000000000" pitchFamily="50" charset="-128"/>
                        <a:ea typeface="BIZ UDPゴシック" panose="020B0400000000000000" pitchFamily="50" charset="-128"/>
                      </a:endParaRPr>
                    </a:p>
                    <a:p>
                      <a:r>
                        <a:rPr kumimoji="1" lang="en-US" altLang="ja-JP" sz="1200" dirty="0">
                          <a:solidFill>
                            <a:srgbClr val="6C5D3A"/>
                          </a:solidFill>
                          <a:latin typeface="BIZ UDPゴシック" panose="020B0400000000000000" pitchFamily="50" charset="-128"/>
                          <a:ea typeface="BIZ UDPゴシック" panose="020B0400000000000000" pitchFamily="50" charset="-128"/>
                        </a:rPr>
                        <a:t>SNS</a:t>
                      </a:r>
                      <a:r>
                        <a:rPr kumimoji="1" lang="ja-JP" altLang="en-US" sz="1200" dirty="0">
                          <a:solidFill>
                            <a:srgbClr val="6C5D3A"/>
                          </a:solidFill>
                          <a:latin typeface="BIZ UDPゴシック" panose="020B0400000000000000" pitchFamily="50" charset="-128"/>
                          <a:ea typeface="BIZ UDPゴシック" panose="020B0400000000000000" pitchFamily="50" charset="-128"/>
                        </a:rPr>
                        <a: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49003535"/>
                  </a:ext>
                </a:extLst>
              </a:tr>
            </a:tbl>
          </a:graphicData>
        </a:graphic>
      </p:graphicFrame>
      <p:graphicFrame>
        <p:nvGraphicFramePr>
          <p:cNvPr id="35" name="2推薦者">
            <a:extLst>
              <a:ext uri="{FF2B5EF4-FFF2-40B4-BE49-F238E27FC236}">
                <a16:creationId xmlns:a16="http://schemas.microsoft.com/office/drawing/2014/main" id="{9C2FAC2A-0588-8180-E1AE-B680AE87A895}"/>
              </a:ext>
            </a:extLst>
          </p:cNvPr>
          <p:cNvGraphicFramePr>
            <a:graphicFrameLocks noGrp="1"/>
          </p:cNvGraphicFramePr>
          <p:nvPr>
            <p:extLst>
              <p:ext uri="{D42A27DB-BD31-4B8C-83A1-F6EECF244321}">
                <p14:modId xmlns:p14="http://schemas.microsoft.com/office/powerpoint/2010/main" val="470023717"/>
              </p:ext>
            </p:extLst>
          </p:nvPr>
        </p:nvGraphicFramePr>
        <p:xfrm>
          <a:off x="600008" y="4264461"/>
          <a:ext cx="6855624" cy="1899589"/>
        </p:xfrm>
        <a:graphic>
          <a:graphicData uri="http://schemas.openxmlformats.org/drawingml/2006/table">
            <a:tbl>
              <a:tblPr firstRow="1" bandRow="1">
                <a:tableStyleId>{5C22544A-7EE6-4342-B048-85BDC9FD1C3A}</a:tableStyleId>
              </a:tblPr>
              <a:tblGrid>
                <a:gridCol w="1177082">
                  <a:extLst>
                    <a:ext uri="{9D8B030D-6E8A-4147-A177-3AD203B41FA5}">
                      <a16:colId xmlns:a16="http://schemas.microsoft.com/office/drawing/2014/main" val="2704746630"/>
                    </a:ext>
                  </a:extLst>
                </a:gridCol>
                <a:gridCol w="5678542">
                  <a:extLst>
                    <a:ext uri="{9D8B030D-6E8A-4147-A177-3AD203B41FA5}">
                      <a16:colId xmlns:a16="http://schemas.microsoft.com/office/drawing/2014/main" val="666408258"/>
                    </a:ext>
                  </a:extLst>
                </a:gridCol>
              </a:tblGrid>
              <a:tr h="370840">
                <a:tc gridSpan="2">
                  <a:txBody>
                    <a:bodyPr/>
                    <a:lstStyle/>
                    <a:p>
                      <a:r>
                        <a:rPr kumimoji="1" lang="en-US" altLang="ja-JP" sz="1200" dirty="0">
                          <a:solidFill>
                            <a:srgbClr val="6C5D3A"/>
                          </a:solidFill>
                          <a:latin typeface="BIZ UDPゴシック" panose="020B0400000000000000" pitchFamily="50" charset="-128"/>
                          <a:ea typeface="BIZ UDPゴシック" panose="020B0400000000000000" pitchFamily="50" charset="-128"/>
                        </a:rPr>
                        <a:t>2</a:t>
                      </a:r>
                      <a:r>
                        <a:rPr kumimoji="1" lang="ja-JP" altLang="en-US" sz="1200" dirty="0">
                          <a:solidFill>
                            <a:srgbClr val="6C5D3A"/>
                          </a:solidFill>
                          <a:latin typeface="BIZ UDPゴシック" panose="020B0400000000000000" pitchFamily="50" charset="-128"/>
                          <a:ea typeface="BIZ UDPゴシック" panose="020B0400000000000000" pitchFamily="50" charset="-128"/>
                        </a:rPr>
                        <a:t>．推薦者　</a:t>
                      </a:r>
                      <a:r>
                        <a:rPr kumimoji="1" lang="en-US" altLang="ja-JP" sz="1200" dirty="0">
                          <a:solidFill>
                            <a:srgbClr val="6C5D3A"/>
                          </a:solidFill>
                          <a:latin typeface="BIZ UDPゴシック" panose="020B0400000000000000" pitchFamily="50" charset="-128"/>
                          <a:ea typeface="BIZ UDPゴシック" panose="020B0400000000000000" pitchFamily="50" charset="-128"/>
                        </a:rPr>
                        <a:t>※</a:t>
                      </a:r>
                      <a:r>
                        <a:rPr kumimoji="1" lang="ja-JP" altLang="en-US" sz="1200" dirty="0">
                          <a:solidFill>
                            <a:srgbClr val="6C5D3A"/>
                          </a:solidFill>
                          <a:latin typeface="BIZ UDPゴシック" panose="020B0400000000000000" pitchFamily="50" charset="-128"/>
                          <a:ea typeface="BIZ UDPゴシック" panose="020B0400000000000000" pitchFamily="50" charset="-128"/>
                        </a:rPr>
                        <a:t>他薦の場合はこちらもご記入ください。</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367188463"/>
                  </a:ext>
                </a:extLst>
              </a:tr>
              <a:tr h="199998">
                <a:tc>
                  <a:txBody>
                    <a:bodyPr/>
                    <a:lstStyle/>
                    <a:p>
                      <a:pPr algn="ctr"/>
                      <a:r>
                        <a:rPr kumimoji="1" lang="ja-JP" altLang="en-US" sz="700" dirty="0">
                          <a:solidFill>
                            <a:srgbClr val="6C5D3A"/>
                          </a:solidFill>
                          <a:latin typeface="BIZ UDPゴシック" panose="020B0400000000000000" pitchFamily="50" charset="-128"/>
                          <a:ea typeface="BIZ UDPゴシック" panose="020B0400000000000000" pitchFamily="50" charset="-128"/>
                        </a:rPr>
                        <a:t>ふりがな</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12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1829984"/>
                  </a:ext>
                </a:extLst>
              </a:tr>
              <a:tr h="431469">
                <a:tc>
                  <a:txBody>
                    <a:bodyPr/>
                    <a:lstStyle/>
                    <a:p>
                      <a:pPr marL="0" marR="0" lvl="0" indent="0" algn="ctr" defTabSz="1492849" rtl="0" eaLnBrk="1" fontAlgn="auto" latinLnBrk="0" hangingPunct="1">
                        <a:lnSpc>
                          <a:spcPct val="100000"/>
                        </a:lnSpc>
                        <a:spcBef>
                          <a:spcPts val="0"/>
                        </a:spcBef>
                        <a:spcAft>
                          <a:spcPts val="0"/>
                        </a:spcAft>
                        <a:buClrTx/>
                        <a:buSzTx/>
                        <a:buFontTx/>
                        <a:buNone/>
                        <a:tabLst/>
                        <a:defRPr/>
                      </a:pPr>
                      <a:r>
                        <a:rPr kumimoji="1" lang="ja-JP" altLang="en-US" sz="1050" dirty="0">
                          <a:solidFill>
                            <a:srgbClr val="6C5D3A"/>
                          </a:solidFill>
                          <a:latin typeface="BIZ UDPゴシック" panose="020B0400000000000000" pitchFamily="50" charset="-128"/>
                          <a:ea typeface="BIZ UDPゴシック" panose="020B0400000000000000" pitchFamily="50" charset="-128"/>
                        </a:rPr>
                        <a:t>氏名・団体名</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0293804"/>
                  </a:ext>
                </a:extLst>
              </a:tr>
              <a:tr h="370840">
                <a:tc>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連絡先</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050" dirty="0">
                          <a:solidFill>
                            <a:srgbClr val="6C5D3A"/>
                          </a:solidFill>
                          <a:latin typeface="BIZ UDPゴシック" panose="020B0400000000000000" pitchFamily="50" charset="-128"/>
                          <a:ea typeface="BIZ UDPゴシック" panose="020B0400000000000000" pitchFamily="50" charset="-128"/>
                        </a:rPr>
                        <a:t>TEL</a:t>
                      </a:r>
                      <a:r>
                        <a:rPr kumimoji="1" lang="ja-JP" altLang="en-US" sz="1050" dirty="0">
                          <a:solidFill>
                            <a:srgbClr val="6C5D3A"/>
                          </a:solidFill>
                          <a:latin typeface="BIZ UDPゴシック" panose="020B0400000000000000" pitchFamily="50" charset="-128"/>
                          <a:ea typeface="BIZ UDPゴシック" panose="020B0400000000000000" pitchFamily="50" charset="-128"/>
                        </a:rPr>
                        <a:t>：　　　　　　　　　　　　　　　　</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r>
                        <a:rPr kumimoji="1" lang="en-US" altLang="ja-JP" sz="1050" dirty="0">
                          <a:solidFill>
                            <a:srgbClr val="6C5D3A"/>
                          </a:solidFill>
                          <a:latin typeface="BIZ UDPゴシック" panose="020B0400000000000000" pitchFamily="50" charset="-128"/>
                          <a:ea typeface="BIZ UDPゴシック" panose="020B0400000000000000" pitchFamily="50" charset="-128"/>
                        </a:rPr>
                        <a:t>Mail</a:t>
                      </a:r>
                      <a:r>
                        <a:rPr kumimoji="1" lang="ja-JP" altLang="en-US" sz="1050" dirty="0">
                          <a:solidFill>
                            <a:srgbClr val="6C5D3A"/>
                          </a:solidFill>
                          <a:latin typeface="BIZ UDPゴシック" panose="020B0400000000000000" pitchFamily="50" charset="-128"/>
                          <a:ea typeface="BIZ UDPゴシック" panose="020B0400000000000000" pitchFamily="50" charset="-128"/>
                        </a:rPr>
                        <a:t>：</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8838002"/>
                  </a:ext>
                </a:extLst>
              </a:tr>
              <a:tr h="370840">
                <a:tc>
                  <a:txBody>
                    <a:bodyPr/>
                    <a:lstStyle/>
                    <a:p>
                      <a:pPr algn="ctr"/>
                      <a:r>
                        <a:rPr kumimoji="1" lang="en-US" altLang="ja-JP" sz="1050" dirty="0">
                          <a:solidFill>
                            <a:srgbClr val="6C5D3A"/>
                          </a:solidFill>
                          <a:latin typeface="BIZ UDPゴシック" panose="020B0400000000000000" pitchFamily="50" charset="-128"/>
                          <a:ea typeface="BIZ UDPゴシック" panose="020B0400000000000000" pitchFamily="50" charset="-128"/>
                        </a:rPr>
                        <a:t>HP</a:t>
                      </a:r>
                      <a:r>
                        <a:rPr kumimoji="1" lang="ja-JP" altLang="en-US" sz="1050" dirty="0">
                          <a:solidFill>
                            <a:srgbClr val="6C5D3A"/>
                          </a:solidFill>
                          <a:latin typeface="BIZ UDPゴシック" panose="020B0400000000000000" pitchFamily="50" charset="-128"/>
                          <a:ea typeface="BIZ UDPゴシック" panose="020B0400000000000000" pitchFamily="50" charset="-128"/>
                        </a:rPr>
                        <a:t>等の</a:t>
                      </a:r>
                      <a:r>
                        <a:rPr kumimoji="1" lang="en-US" altLang="ja-JP" sz="1050" dirty="0">
                          <a:solidFill>
                            <a:srgbClr val="6C5D3A"/>
                          </a:solidFill>
                          <a:latin typeface="BIZ UDPゴシック" panose="020B0400000000000000" pitchFamily="50" charset="-128"/>
                          <a:ea typeface="BIZ UDPゴシック" panose="020B0400000000000000" pitchFamily="50" charset="-128"/>
                        </a:rPr>
                        <a:t>URL</a:t>
                      </a:r>
                      <a:endParaRPr kumimoji="1" lang="ja-JP" altLang="en-US"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rgbClr val="6C5D3A"/>
                          </a:solidFill>
                          <a:latin typeface="BIZ UDPゴシック" panose="020B0400000000000000" pitchFamily="50" charset="-128"/>
                          <a:ea typeface="BIZ UDPゴシック" panose="020B0400000000000000" pitchFamily="50" charset="-128"/>
                        </a:rPr>
                        <a:t>　</a:t>
                      </a:r>
                      <a:r>
                        <a:rPr kumimoji="1" lang="en-US" altLang="ja-JP" sz="1050" dirty="0">
                          <a:solidFill>
                            <a:srgbClr val="6C5D3A"/>
                          </a:solidFill>
                          <a:latin typeface="BIZ UDPゴシック" panose="020B0400000000000000" pitchFamily="50" charset="-128"/>
                          <a:ea typeface="BIZ UDPゴシック" panose="020B0400000000000000" pitchFamily="50" charset="-128"/>
                        </a:rPr>
                        <a:t>HP</a:t>
                      </a:r>
                      <a:r>
                        <a:rPr kumimoji="1" lang="ja-JP" altLang="en-US" sz="1050" dirty="0">
                          <a:solidFill>
                            <a:srgbClr val="6C5D3A"/>
                          </a:solidFill>
                          <a:latin typeface="BIZ UDPゴシック" panose="020B0400000000000000" pitchFamily="50" charset="-128"/>
                          <a:ea typeface="BIZ UDPゴシック" panose="020B0400000000000000" pitchFamily="50" charset="-128"/>
                        </a:rPr>
                        <a:t>：</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r>
                        <a:rPr kumimoji="1" lang="en-US" altLang="ja-JP" sz="1050" dirty="0">
                          <a:solidFill>
                            <a:srgbClr val="6C5D3A"/>
                          </a:solidFill>
                          <a:latin typeface="BIZ UDPゴシック" panose="020B0400000000000000" pitchFamily="50" charset="-128"/>
                          <a:ea typeface="BIZ UDPゴシック" panose="020B0400000000000000" pitchFamily="50" charset="-128"/>
                        </a:rPr>
                        <a:t>SNS</a:t>
                      </a:r>
                      <a:r>
                        <a:rPr kumimoji="1" lang="ja-JP" altLang="en-US" sz="1050" dirty="0">
                          <a:solidFill>
                            <a:srgbClr val="6C5D3A"/>
                          </a:solidFill>
                          <a:latin typeface="BIZ UDPゴシック" panose="020B0400000000000000" pitchFamily="50" charset="-128"/>
                          <a:ea typeface="BIZ UDPゴシック" panose="020B0400000000000000" pitchFamily="50" charset="-128"/>
                        </a:rPr>
                        <a: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49003535"/>
                  </a:ext>
                </a:extLst>
              </a:tr>
            </a:tbl>
          </a:graphicData>
        </a:graphic>
      </p:graphicFrame>
      <p:graphicFrame>
        <p:nvGraphicFramePr>
          <p:cNvPr id="47" name="3応募内容">
            <a:extLst>
              <a:ext uri="{FF2B5EF4-FFF2-40B4-BE49-F238E27FC236}">
                <a16:creationId xmlns:a16="http://schemas.microsoft.com/office/drawing/2014/main" id="{540A45D3-52BC-14FB-42E8-B8BFEAB14836}"/>
              </a:ext>
            </a:extLst>
          </p:cNvPr>
          <p:cNvGraphicFramePr>
            <a:graphicFrameLocks noGrp="1"/>
          </p:cNvGraphicFramePr>
          <p:nvPr>
            <p:extLst>
              <p:ext uri="{D42A27DB-BD31-4B8C-83A1-F6EECF244321}">
                <p14:modId xmlns:p14="http://schemas.microsoft.com/office/powerpoint/2010/main" val="3540352907"/>
              </p:ext>
            </p:extLst>
          </p:nvPr>
        </p:nvGraphicFramePr>
        <p:xfrm>
          <a:off x="607311" y="6419297"/>
          <a:ext cx="6855624" cy="2335479"/>
        </p:xfrm>
        <a:graphic>
          <a:graphicData uri="http://schemas.openxmlformats.org/drawingml/2006/table">
            <a:tbl>
              <a:tblPr firstRow="1" bandRow="1">
                <a:tableStyleId>{5C22544A-7EE6-4342-B048-85BDC9FD1C3A}</a:tableStyleId>
              </a:tblPr>
              <a:tblGrid>
                <a:gridCol w="1177082">
                  <a:extLst>
                    <a:ext uri="{9D8B030D-6E8A-4147-A177-3AD203B41FA5}">
                      <a16:colId xmlns:a16="http://schemas.microsoft.com/office/drawing/2014/main" val="2704746630"/>
                    </a:ext>
                  </a:extLst>
                </a:gridCol>
                <a:gridCol w="5678542">
                  <a:extLst>
                    <a:ext uri="{9D8B030D-6E8A-4147-A177-3AD203B41FA5}">
                      <a16:colId xmlns:a16="http://schemas.microsoft.com/office/drawing/2014/main" val="666408258"/>
                    </a:ext>
                  </a:extLst>
                </a:gridCol>
              </a:tblGrid>
              <a:tr h="389691">
                <a:tc gridSpan="2">
                  <a:txBody>
                    <a:bodyPr/>
                    <a:lstStyle/>
                    <a:p>
                      <a:r>
                        <a:rPr kumimoji="1" lang="en-US" altLang="ja-JP" sz="1200" dirty="0">
                          <a:solidFill>
                            <a:srgbClr val="6C5D3A"/>
                          </a:solidFill>
                          <a:latin typeface="BIZ UDPゴシック" panose="020B0400000000000000" pitchFamily="50" charset="-128"/>
                          <a:ea typeface="BIZ UDPゴシック" panose="020B0400000000000000" pitchFamily="50" charset="-128"/>
                        </a:rPr>
                        <a:t>3</a:t>
                      </a:r>
                      <a:r>
                        <a:rPr kumimoji="1" lang="ja-JP" altLang="en-US" sz="1200" dirty="0">
                          <a:solidFill>
                            <a:srgbClr val="6C5D3A"/>
                          </a:solidFill>
                          <a:latin typeface="BIZ UDPゴシック" panose="020B0400000000000000" pitchFamily="50" charset="-128"/>
                          <a:ea typeface="BIZ UDPゴシック" panose="020B0400000000000000" pitchFamily="50" charset="-128"/>
                        </a:rPr>
                        <a:t>．応募内容　取組や事業についてご記入ください。</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367188463"/>
                  </a:ext>
                </a:extLst>
              </a:tr>
              <a:tr h="288265">
                <a:tc>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取組地域</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rgbClr val="6C5D3A"/>
                          </a:solidFill>
                          <a:latin typeface="BIZ UDPゴシック" panose="020B0400000000000000" pitchFamily="50" charset="-128"/>
                          <a:ea typeface="BIZ UDPゴシック" panose="020B0400000000000000" pitchFamily="50" charset="-128"/>
                        </a:rPr>
                        <a:t>　　　　　　　　　　　県　　　　　　　　　　　　市</a:t>
                      </a:r>
                      <a:endParaRPr kumimoji="1" lang="en-US" altLang="ja-JP" sz="12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1829984"/>
                  </a:ext>
                </a:extLst>
              </a:tr>
              <a:tr h="288265">
                <a:tc>
                  <a:txBody>
                    <a:bodyPr/>
                    <a:lstStyle/>
                    <a:p>
                      <a:pPr marL="0" marR="0" lvl="0" indent="0" algn="ctr" defTabSz="1492849" rtl="0" eaLnBrk="1" fontAlgn="auto" latinLnBrk="0" hangingPunct="1">
                        <a:lnSpc>
                          <a:spcPct val="100000"/>
                        </a:lnSpc>
                        <a:spcBef>
                          <a:spcPts val="0"/>
                        </a:spcBef>
                        <a:spcAft>
                          <a:spcPts val="0"/>
                        </a:spcAft>
                        <a:buClrTx/>
                        <a:buSzTx/>
                        <a:buFontTx/>
                        <a:buNone/>
                        <a:tabLst/>
                        <a:defRPr/>
                      </a:pPr>
                      <a:r>
                        <a:rPr kumimoji="1" lang="ja-JP" altLang="en-US" sz="1050" dirty="0">
                          <a:solidFill>
                            <a:srgbClr val="6C5D3A"/>
                          </a:solidFill>
                          <a:latin typeface="BIZ UDPゴシック" panose="020B0400000000000000" pitchFamily="50" charset="-128"/>
                          <a:ea typeface="BIZ UDPゴシック" panose="020B0400000000000000" pitchFamily="50" charset="-128"/>
                        </a:rPr>
                        <a:t>取組年数</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rgbClr val="6C5D3A"/>
                          </a:solidFill>
                          <a:latin typeface="BIZ UDPゴシック" panose="020B0400000000000000" pitchFamily="50" charset="-128"/>
                          <a:ea typeface="BIZ UDPゴシック" panose="020B0400000000000000" pitchFamily="50" charset="-128"/>
                        </a:rPr>
                        <a:t>　　　　　　　　　　　年</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0293804"/>
                  </a:ext>
                </a:extLst>
              </a:tr>
              <a:tr h="768706">
                <a:tc>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取組内容</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（３</a:t>
                      </a:r>
                      <a:r>
                        <a:rPr kumimoji="1" lang="en-US" altLang="ja-JP" sz="1050" dirty="0">
                          <a:solidFill>
                            <a:srgbClr val="6C5D3A"/>
                          </a:solidFill>
                          <a:latin typeface="BIZ UDPゴシック" panose="020B0400000000000000" pitchFamily="50" charset="-128"/>
                          <a:ea typeface="BIZ UDPゴシック" panose="020B0400000000000000" pitchFamily="50" charset="-128"/>
                        </a:rPr>
                        <a:t>00</a:t>
                      </a:r>
                      <a:r>
                        <a:rPr kumimoji="1" lang="ja-JP" altLang="en-US" sz="1050" dirty="0">
                          <a:solidFill>
                            <a:srgbClr val="6C5D3A"/>
                          </a:solidFill>
                          <a:latin typeface="BIZ UDPゴシック" panose="020B0400000000000000" pitchFamily="50" charset="-128"/>
                          <a:ea typeface="BIZ UDPゴシック" panose="020B0400000000000000" pitchFamily="50" charset="-128"/>
                        </a:rPr>
                        <a:t>字以内）</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050" dirty="0">
                          <a:solidFill>
                            <a:srgbClr val="6C5D3A"/>
                          </a:solidFill>
                          <a:latin typeface="BIZ UDPゴシック" panose="020B0400000000000000" pitchFamily="50" charset="-128"/>
                          <a:ea typeface="BIZ UDPゴシック" panose="020B0400000000000000" pitchFamily="50" charset="-128"/>
                        </a:rPr>
                        <a:t>※</a:t>
                      </a:r>
                      <a:r>
                        <a:rPr kumimoji="1" lang="ja-JP" altLang="en-US" sz="1050" dirty="0">
                          <a:solidFill>
                            <a:srgbClr val="6C5D3A"/>
                          </a:solidFill>
                          <a:latin typeface="BIZ UDPゴシック" panose="020B0400000000000000" pitchFamily="50" charset="-128"/>
                          <a:ea typeface="BIZ UDPゴシック" panose="020B0400000000000000" pitchFamily="50" charset="-128"/>
                        </a:rPr>
                        <a:t>なぜこの取組を始めたのか、取組方法、成果と課題等を記載。</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8048518"/>
                  </a:ext>
                </a:extLst>
              </a:tr>
              <a:tr h="600552">
                <a:tc>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取組で目指す</a:t>
                      </a:r>
                    </a:p>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ビジョン</a:t>
                      </a:r>
                    </a:p>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a:t>
                      </a:r>
                      <a:r>
                        <a:rPr kumimoji="1" lang="en-US" altLang="ja-JP" sz="1050" dirty="0">
                          <a:solidFill>
                            <a:srgbClr val="6C5D3A"/>
                          </a:solidFill>
                          <a:latin typeface="BIZ UDPゴシック" panose="020B0400000000000000" pitchFamily="50" charset="-128"/>
                          <a:ea typeface="BIZ UDPゴシック" panose="020B0400000000000000" pitchFamily="50" charset="-128"/>
                        </a:rPr>
                        <a:t>200</a:t>
                      </a:r>
                      <a:r>
                        <a:rPr kumimoji="1" lang="ja-JP" altLang="en-US" sz="1050" dirty="0">
                          <a:solidFill>
                            <a:srgbClr val="6C5D3A"/>
                          </a:solidFill>
                          <a:latin typeface="BIZ UDPゴシック" panose="020B0400000000000000" pitchFamily="50" charset="-128"/>
                          <a:ea typeface="BIZ UDPゴシック" panose="020B0400000000000000" pitchFamily="50" charset="-128"/>
                        </a:rPr>
                        <a:t>字以内）</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050" dirty="0">
                          <a:solidFill>
                            <a:srgbClr val="6C5D3A"/>
                          </a:solidFill>
                          <a:latin typeface="BIZ UDPゴシック" panose="020B0400000000000000" pitchFamily="50" charset="-128"/>
                          <a:ea typeface="BIZ UDPゴシック" panose="020B0400000000000000" pitchFamily="50" charset="-128"/>
                        </a:rPr>
                        <a:t>※</a:t>
                      </a:r>
                      <a:r>
                        <a:rPr kumimoji="1" lang="ja-JP" altLang="en-US" sz="1050" dirty="0">
                          <a:solidFill>
                            <a:srgbClr val="6C5D3A"/>
                          </a:solidFill>
                          <a:latin typeface="BIZ UDPゴシック" panose="020B0400000000000000" pitchFamily="50" charset="-128"/>
                          <a:ea typeface="BIZ UDPゴシック" panose="020B0400000000000000" pitchFamily="50" charset="-128"/>
                        </a:rPr>
                        <a:t>取組を実施することによって達成できる目標や地域への期待できる効果などを記載。</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1015017"/>
                  </a:ext>
                </a:extLst>
              </a:tr>
            </a:tbl>
          </a:graphicData>
        </a:graphic>
      </p:graphicFrame>
      <p:graphicFrame>
        <p:nvGraphicFramePr>
          <p:cNvPr id="52" name="4取組評価　①">
            <a:extLst>
              <a:ext uri="{FF2B5EF4-FFF2-40B4-BE49-F238E27FC236}">
                <a16:creationId xmlns:a16="http://schemas.microsoft.com/office/drawing/2014/main" id="{7BE71CCA-8988-994B-A99D-EEE6C04747E3}"/>
              </a:ext>
            </a:extLst>
          </p:cNvPr>
          <p:cNvGraphicFramePr>
            <a:graphicFrameLocks noGrp="1"/>
          </p:cNvGraphicFramePr>
          <p:nvPr>
            <p:extLst>
              <p:ext uri="{D42A27DB-BD31-4B8C-83A1-F6EECF244321}">
                <p14:modId xmlns:p14="http://schemas.microsoft.com/office/powerpoint/2010/main" val="660636937"/>
              </p:ext>
            </p:extLst>
          </p:nvPr>
        </p:nvGraphicFramePr>
        <p:xfrm>
          <a:off x="608272" y="8836602"/>
          <a:ext cx="6855624" cy="1729799"/>
        </p:xfrm>
        <a:graphic>
          <a:graphicData uri="http://schemas.openxmlformats.org/drawingml/2006/table">
            <a:tbl>
              <a:tblPr firstRow="1" bandRow="1">
                <a:tableStyleId>{5C22544A-7EE6-4342-B048-85BDC9FD1C3A}</a:tableStyleId>
              </a:tblPr>
              <a:tblGrid>
                <a:gridCol w="1177082">
                  <a:extLst>
                    <a:ext uri="{9D8B030D-6E8A-4147-A177-3AD203B41FA5}">
                      <a16:colId xmlns:a16="http://schemas.microsoft.com/office/drawing/2014/main" val="2704746630"/>
                    </a:ext>
                  </a:extLst>
                </a:gridCol>
                <a:gridCol w="5678542">
                  <a:extLst>
                    <a:ext uri="{9D8B030D-6E8A-4147-A177-3AD203B41FA5}">
                      <a16:colId xmlns:a16="http://schemas.microsoft.com/office/drawing/2014/main" val="666408258"/>
                    </a:ext>
                  </a:extLst>
                </a:gridCol>
              </a:tblGrid>
              <a:tr h="391862">
                <a:tc gridSpan="2">
                  <a:txBody>
                    <a:bodyPr/>
                    <a:lstStyle/>
                    <a:p>
                      <a:r>
                        <a:rPr kumimoji="1" lang="en-US" altLang="ja-JP" sz="1200" dirty="0">
                          <a:solidFill>
                            <a:srgbClr val="6C5D3A"/>
                          </a:solidFill>
                          <a:latin typeface="BIZ UDPゴシック" panose="020B0400000000000000" pitchFamily="50" charset="-128"/>
                          <a:ea typeface="BIZ UDPゴシック" panose="020B0400000000000000" pitchFamily="50" charset="-128"/>
                        </a:rPr>
                        <a:t>4</a:t>
                      </a:r>
                      <a:r>
                        <a:rPr kumimoji="1" lang="ja-JP" altLang="en-US" sz="1200" dirty="0">
                          <a:solidFill>
                            <a:srgbClr val="6C5D3A"/>
                          </a:solidFill>
                          <a:latin typeface="BIZ UDPゴシック" panose="020B0400000000000000" pitchFamily="50" charset="-128"/>
                          <a:ea typeface="BIZ UDPゴシック" panose="020B0400000000000000" pitchFamily="50" charset="-128"/>
                        </a:rPr>
                        <a:t>．取組評価の要旨　具体的に各項目２</a:t>
                      </a:r>
                      <a:r>
                        <a:rPr kumimoji="1" lang="en-US" altLang="ja-JP" sz="1200" dirty="0">
                          <a:solidFill>
                            <a:srgbClr val="6C5D3A"/>
                          </a:solidFill>
                          <a:latin typeface="BIZ UDPゴシック" panose="020B0400000000000000" pitchFamily="50" charset="-128"/>
                          <a:ea typeface="BIZ UDPゴシック" panose="020B0400000000000000" pitchFamily="50" charset="-128"/>
                        </a:rPr>
                        <a:t>00</a:t>
                      </a:r>
                      <a:r>
                        <a:rPr kumimoji="1" lang="ja-JP" altLang="en-US" sz="1200" dirty="0">
                          <a:solidFill>
                            <a:srgbClr val="6C5D3A"/>
                          </a:solidFill>
                          <a:latin typeface="BIZ UDPゴシック" panose="020B0400000000000000" pitchFamily="50" charset="-128"/>
                          <a:ea typeface="BIZ UDPゴシック" panose="020B0400000000000000" pitchFamily="50" charset="-128"/>
                        </a:rPr>
                        <a:t>字以内でご記入ください。</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367188463"/>
                  </a:ext>
                </a:extLst>
              </a:tr>
              <a:tr h="270306">
                <a:tc rowSpan="2">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協働の度合い</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rgbClr val="6C5D3A"/>
                          </a:solidFill>
                          <a:latin typeface="BIZ UDPゴシック" panose="020B0400000000000000" pitchFamily="50" charset="-128"/>
                          <a:ea typeface="BIZ UDPゴシック" panose="020B0400000000000000" pitchFamily="50" charset="-128"/>
                        </a:rPr>
                        <a:t>多様な主体を巻き込んだ活動であるか。具体的な協働先。協働先との役割分担</a:t>
                      </a:r>
                      <a:endParaRPr kumimoji="1" lang="en-US" altLang="ja-JP" sz="12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1829984"/>
                  </a:ext>
                </a:extLst>
              </a:tr>
              <a:tr h="405463">
                <a:tc vMerge="1">
                  <a:txBody>
                    <a:bodyPr/>
                    <a:lstStyle/>
                    <a:p>
                      <a:pPr marL="0" marR="0" lvl="0" indent="0" algn="ctr" defTabSz="1492849" rtl="0" eaLnBrk="1" fontAlgn="auto" latinLnBrk="0" hangingPunct="1">
                        <a:lnSpc>
                          <a:spcPct val="100000"/>
                        </a:lnSpc>
                        <a:spcBef>
                          <a:spcPts val="0"/>
                        </a:spcBef>
                        <a:spcAft>
                          <a:spcPts val="0"/>
                        </a:spcAft>
                        <a:buClrTx/>
                        <a:buSzTx/>
                        <a:buFontTx/>
                        <a:buNone/>
                        <a:tabLst/>
                        <a:defRPr/>
                      </a:pPr>
                      <a:endParaRPr kumimoji="1" lang="ja-JP" altLang="en-US" sz="1050" dirty="0">
                        <a:latin typeface="BIZ UDPゴシック" panose="020B0400000000000000" pitchFamily="50" charset="-128"/>
                        <a:ea typeface="BIZ UDPゴシック" panose="020B0400000000000000" pitchFamily="50" charset="-128"/>
                      </a:endParaRPr>
                    </a:p>
                  </a:txBody>
                  <a:tcPr/>
                </a:tc>
                <a:tc>
                  <a:txBody>
                    <a:bodyPr/>
                    <a:lstStyle/>
                    <a:p>
                      <a:endParaRPr kumimoji="1" lang="en-US" altLang="ja-JP" sz="12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0293804"/>
                  </a:ext>
                </a:extLst>
              </a:tr>
              <a:tr h="270306">
                <a:tc rowSpan="2">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将来への展望</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nSpc>
                          <a:spcPts val="1200"/>
                        </a:lnSpc>
                        <a:buNone/>
                      </a:pPr>
                      <a:r>
                        <a:rPr lang="ja-JP" sz="1050" kern="100" dirty="0">
                          <a:solidFill>
                            <a:srgbClr val="6C5D3A"/>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取組や体制が持続可能か。将来に期待できる理由</a:t>
                      </a:r>
                    </a:p>
                  </a:txBody>
                  <a:tcPr marL="90000" marR="90000" marT="46800" marB="468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8048518"/>
                  </a:ext>
                </a:extLst>
              </a:tr>
              <a:tr h="391862">
                <a:tc vMerge="1">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tc>
                <a:tc>
                  <a:txBody>
                    <a:bodyPr/>
                    <a:lstStyle/>
                    <a:p>
                      <a:endParaRPr kumimoji="1" lang="ja-JP" altLang="en-US"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1015017"/>
                  </a:ext>
                </a:extLst>
              </a:tr>
            </a:tbl>
          </a:graphicData>
        </a:graphic>
      </p:graphicFrame>
      <p:graphicFrame>
        <p:nvGraphicFramePr>
          <p:cNvPr id="32" name="4取組評価　②">
            <a:extLst>
              <a:ext uri="{FF2B5EF4-FFF2-40B4-BE49-F238E27FC236}">
                <a16:creationId xmlns:a16="http://schemas.microsoft.com/office/drawing/2014/main" id="{A6477988-E331-9734-BAF5-BA001ACCA72E}"/>
              </a:ext>
            </a:extLst>
          </p:cNvPr>
          <p:cNvGraphicFramePr>
            <a:graphicFrameLocks noGrp="1"/>
          </p:cNvGraphicFramePr>
          <p:nvPr>
            <p:extLst>
              <p:ext uri="{D42A27DB-BD31-4B8C-83A1-F6EECF244321}">
                <p14:modId xmlns:p14="http://schemas.microsoft.com/office/powerpoint/2010/main" val="3024194746"/>
              </p:ext>
            </p:extLst>
          </p:nvPr>
        </p:nvGraphicFramePr>
        <p:xfrm>
          <a:off x="8175745" y="564392"/>
          <a:ext cx="6855624" cy="5023047"/>
        </p:xfrm>
        <a:graphic>
          <a:graphicData uri="http://schemas.openxmlformats.org/drawingml/2006/table">
            <a:tbl>
              <a:tblPr bandRow="1">
                <a:tableStyleId>{5C22544A-7EE6-4342-B048-85BDC9FD1C3A}</a:tableStyleId>
              </a:tblPr>
              <a:tblGrid>
                <a:gridCol w="1227335">
                  <a:extLst>
                    <a:ext uri="{9D8B030D-6E8A-4147-A177-3AD203B41FA5}">
                      <a16:colId xmlns:a16="http://schemas.microsoft.com/office/drawing/2014/main" val="2704746630"/>
                    </a:ext>
                  </a:extLst>
                </a:gridCol>
                <a:gridCol w="5628289">
                  <a:extLst>
                    <a:ext uri="{9D8B030D-6E8A-4147-A177-3AD203B41FA5}">
                      <a16:colId xmlns:a16="http://schemas.microsoft.com/office/drawing/2014/main" val="666408258"/>
                    </a:ext>
                  </a:extLst>
                </a:gridCol>
              </a:tblGrid>
              <a:tr h="370840">
                <a:tc rowSpan="2">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地域への貢献</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rgbClr val="6C5D3A"/>
                          </a:solidFill>
                          <a:latin typeface="BIZ UDPゴシック" panose="020B0400000000000000" pitchFamily="50" charset="-128"/>
                          <a:ea typeface="BIZ UDPゴシック" panose="020B0400000000000000" pitchFamily="50" charset="-128"/>
                        </a:rPr>
                        <a:t>地域の課題解決や新たな価値創造により、地域に貢献しているか</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r>
                        <a:rPr kumimoji="1" lang="ja-JP" altLang="en-US" sz="1050" dirty="0">
                          <a:solidFill>
                            <a:srgbClr val="6C5D3A"/>
                          </a:solidFill>
                          <a:latin typeface="BIZ UDPゴシック" panose="020B0400000000000000" pitchFamily="50" charset="-128"/>
                          <a:ea typeface="BIZ UDPゴシック" panose="020B0400000000000000" pitchFamily="50" charset="-128"/>
                        </a:rPr>
                        <a:t>（お金</a:t>
                      </a:r>
                      <a:r>
                        <a:rPr kumimoji="1" lang="ja-JP" altLang="en-US" sz="1050">
                          <a:solidFill>
                            <a:srgbClr val="6C5D3A"/>
                          </a:solidFill>
                          <a:latin typeface="BIZ UDPゴシック" panose="020B0400000000000000" pitchFamily="50" charset="-128"/>
                          <a:ea typeface="BIZ UDPゴシック" panose="020B0400000000000000" pitchFamily="50" charset="-128"/>
                        </a:rPr>
                        <a:t>を落として</a:t>
                      </a:r>
                      <a:r>
                        <a:rPr kumimoji="1" lang="ja-JP" altLang="en-US" sz="1050" dirty="0">
                          <a:solidFill>
                            <a:srgbClr val="6C5D3A"/>
                          </a:solidFill>
                          <a:latin typeface="BIZ UDPゴシック" panose="020B0400000000000000" pitchFamily="50" charset="-128"/>
                          <a:ea typeface="BIZ UDPゴシック" panose="020B0400000000000000" pitchFamily="50" charset="-128"/>
                        </a:rPr>
                        <a:t>いるか、雇用を生み出しているかなど。）</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2812889"/>
                  </a:ext>
                </a:extLst>
              </a:tr>
              <a:tr h="370840">
                <a:tc vMerge="1">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tc>
                <a:tc>
                  <a:txBody>
                    <a:bodyPr/>
                    <a:lstStyle/>
                    <a:p>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8644969"/>
                  </a:ext>
                </a:extLst>
              </a:tr>
              <a:tr h="370840">
                <a:tc rowSpan="2">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統合性・包摂性</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rgbClr val="6C5D3A"/>
                          </a:solidFill>
                          <a:latin typeface="BIZ UDPゴシック" panose="020B0400000000000000" pitchFamily="50" charset="-128"/>
                          <a:ea typeface="BIZ UDPゴシック" panose="020B0400000000000000" pitchFamily="50" charset="-128"/>
                        </a:rPr>
                        <a:t>環境・経済・社会の幅広い地域課題の同時解決が期待され、誰一人取り残さない社会を</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r>
                        <a:rPr kumimoji="1" lang="ja-JP" altLang="en-US" sz="1050" dirty="0">
                          <a:solidFill>
                            <a:srgbClr val="6C5D3A"/>
                          </a:solidFill>
                          <a:latin typeface="BIZ UDPゴシック" panose="020B0400000000000000" pitchFamily="50" charset="-128"/>
                          <a:ea typeface="BIZ UDPゴシック" panose="020B0400000000000000" pitchFamily="50" charset="-128"/>
                        </a:rPr>
                        <a:t>目指しているかについて具体的な取組み・進め方</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8196472"/>
                  </a:ext>
                </a:extLst>
              </a:tr>
              <a:tr h="370840">
                <a:tc vMerge="1">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tc>
                <a:tc>
                  <a:txBody>
                    <a:bodyPr/>
                    <a:lstStyle/>
                    <a:p>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0880389"/>
                  </a:ext>
                </a:extLst>
              </a:tr>
              <a:tr h="370840">
                <a:tc rowSpan="2">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先進性の度合い</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rgbClr val="6C5D3A"/>
                          </a:solidFill>
                          <a:latin typeface="BIZ UDPゴシック" panose="020B0400000000000000" pitchFamily="50" charset="-128"/>
                          <a:ea typeface="BIZ UDPゴシック" panose="020B0400000000000000" pitchFamily="50" charset="-128"/>
                        </a:rPr>
                        <a:t>四国をリードするような、一歩先をいく取組であるかについて</a:t>
                      </a:r>
                    </a:p>
                    <a:p>
                      <a:r>
                        <a:rPr kumimoji="1" lang="en-US" altLang="ja-JP" sz="1050" dirty="0">
                          <a:solidFill>
                            <a:srgbClr val="6C5D3A"/>
                          </a:solidFill>
                          <a:latin typeface="BIZ UDPゴシック" panose="020B0400000000000000" pitchFamily="50" charset="-128"/>
                          <a:ea typeface="BIZ UDPゴシック" panose="020B0400000000000000" pitchFamily="50" charset="-128"/>
                        </a:rPr>
                        <a:t>(</a:t>
                      </a:r>
                      <a:r>
                        <a:rPr kumimoji="1" lang="ja-JP" altLang="en-US" sz="1050" dirty="0">
                          <a:solidFill>
                            <a:srgbClr val="6C5D3A"/>
                          </a:solidFill>
                          <a:latin typeface="BIZ UDPゴシック" panose="020B0400000000000000" pitchFamily="50" charset="-128"/>
                          <a:ea typeface="BIZ UDPゴシック" panose="020B0400000000000000" pitchFamily="50" charset="-128"/>
                        </a:rPr>
                        <a:t>商品の紹介だけではなく、事業・取組内容の点も含めて要記載</a:t>
                      </a:r>
                      <a:r>
                        <a:rPr kumimoji="1" lang="en-US" altLang="ja-JP" sz="1050" dirty="0">
                          <a:solidFill>
                            <a:srgbClr val="6C5D3A"/>
                          </a:solidFill>
                          <a:latin typeface="BIZ UDPゴシック" panose="020B0400000000000000" pitchFamily="50" charset="-128"/>
                          <a:ea typeface="BIZ UDPゴシック" panose="020B0400000000000000" pitchFamily="50" charset="-128"/>
                        </a:rPr>
                        <a: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1829984"/>
                  </a:ext>
                </a:extLst>
              </a:tr>
              <a:tr h="370840">
                <a:tc vMerge="1">
                  <a:txBody>
                    <a:bodyPr/>
                    <a:lstStyle/>
                    <a:p>
                      <a:pPr algn="ctr"/>
                      <a:endParaRPr kumimoji="1" lang="ja-JP" altLang="en-US" sz="1050">
                        <a:latin typeface="BIZ UDPゴシック" panose="020B0400000000000000" pitchFamily="50" charset="-128"/>
                        <a:ea typeface="BIZ UDPゴシック" panose="020B0400000000000000" pitchFamily="50" charset="-128"/>
                      </a:endParaRPr>
                    </a:p>
                  </a:txBody>
                  <a:tcPr/>
                </a:tc>
                <a:tc>
                  <a:txBody>
                    <a:bodyPr/>
                    <a:lstStyle/>
                    <a:p>
                      <a:endParaRPr kumimoji="1" lang="ja-JP" altLang="en-US"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0293804"/>
                  </a:ext>
                </a:extLst>
              </a:tr>
              <a:tr h="0">
                <a:tc rowSpan="2">
                  <a:txBody>
                    <a:bodyPr/>
                    <a:lstStyle/>
                    <a:p>
                      <a:pPr algn="ctr"/>
                      <a:r>
                        <a:rPr kumimoji="1" lang="ja-JP" altLang="en-US" sz="1050" spc="-60" baseline="0" dirty="0">
                          <a:solidFill>
                            <a:srgbClr val="6C5D3A"/>
                          </a:solidFill>
                          <a:latin typeface="BIZ UDPゴシック" panose="020B0400000000000000" pitchFamily="50" charset="-128"/>
                          <a:ea typeface="BIZ UDPゴシック" panose="020B0400000000000000" pitchFamily="50" charset="-128"/>
                        </a:rPr>
                        <a:t>人材育成の度合い</a:t>
                      </a:r>
                    </a:p>
                    <a:p>
                      <a:pPr algn="ctr"/>
                      <a:endParaRPr kumimoji="1" lang="ja-JP" altLang="en-US"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rgbClr val="6C5D3A"/>
                          </a:solidFill>
                          <a:latin typeface="BIZ UDPゴシック" panose="020B0400000000000000" pitchFamily="50" charset="-128"/>
                          <a:ea typeface="BIZ UDPゴシック" panose="020B0400000000000000" pitchFamily="50" charset="-128"/>
                        </a:rPr>
                        <a:t>個人や団体の育成にどのように貢献しているかについて</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8048518"/>
                  </a:ext>
                </a:extLst>
              </a:tr>
              <a:tr h="370840">
                <a:tc vMerge="1">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tc>
                <a:tc>
                  <a:txBody>
                    <a:bodyPr/>
                    <a:lstStyle/>
                    <a:p>
                      <a:endParaRPr kumimoji="1" lang="ja-JP" altLang="en-US"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1015017"/>
                  </a:ext>
                </a:extLst>
              </a:tr>
              <a:tr h="370840">
                <a:tc rowSpan="2">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総合的な</a:t>
                      </a:r>
                    </a:p>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インパクト</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rgbClr val="6C5D3A"/>
                          </a:solidFill>
                          <a:latin typeface="BIZ UDPゴシック" panose="020B0400000000000000" pitchFamily="50" charset="-128"/>
                          <a:ea typeface="BIZ UDPゴシック" panose="020B0400000000000000" pitchFamily="50" charset="-128"/>
                        </a:rPr>
                        <a:t>持続可能性への総合的なインパクトの大きさについて</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r>
                        <a:rPr kumimoji="1" lang="ja-JP" altLang="en-US" sz="1050" dirty="0">
                          <a:solidFill>
                            <a:srgbClr val="6C5D3A"/>
                          </a:solidFill>
                          <a:latin typeface="BIZ UDPゴシック" panose="020B0400000000000000" pitchFamily="50" charset="-128"/>
                          <a:ea typeface="BIZ UDPゴシック" panose="020B0400000000000000" pitchFamily="50" charset="-128"/>
                        </a:rPr>
                        <a:t>（環境・社会・経済における複数分野にまたがる好循環創出への貢献を示す。）</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8838002"/>
                  </a:ext>
                </a:extLst>
              </a:tr>
              <a:tr h="370840">
                <a:tc vMerge="1">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tc>
                <a:tc>
                  <a:txBody>
                    <a:bodyPr/>
                    <a:lstStyle/>
                    <a:p>
                      <a:endParaRPr kumimoji="1" lang="ja-JP" altLang="en-US"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49003535"/>
                  </a:ext>
                </a:extLst>
              </a:tr>
              <a:tr h="242581">
                <a:tc rowSpan="2">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総合</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rgbClr val="6C5D3A"/>
                          </a:solidFill>
                          <a:latin typeface="BIZ UDPゴシック" panose="020B0400000000000000" pitchFamily="50" charset="-128"/>
                          <a:ea typeface="BIZ UDPゴシック" panose="020B0400000000000000" pitchFamily="50" charset="-128"/>
                        </a:rPr>
                        <a:t>ローカル</a:t>
                      </a:r>
                      <a:r>
                        <a:rPr kumimoji="1" lang="en-US" altLang="ja-JP" sz="1050" dirty="0">
                          <a:solidFill>
                            <a:srgbClr val="6C5D3A"/>
                          </a:solidFill>
                          <a:latin typeface="BIZ UDPゴシック" panose="020B0400000000000000" pitchFamily="50" charset="-128"/>
                          <a:ea typeface="BIZ UDPゴシック" panose="020B0400000000000000" pitchFamily="50" charset="-128"/>
                        </a:rPr>
                        <a:t>SDGs</a:t>
                      </a:r>
                      <a:r>
                        <a:rPr kumimoji="1" lang="ja-JP" altLang="en-US" sz="1050" dirty="0">
                          <a:solidFill>
                            <a:srgbClr val="6C5D3A"/>
                          </a:solidFill>
                          <a:latin typeface="BIZ UDPゴシック" panose="020B0400000000000000" pitchFamily="50" charset="-128"/>
                          <a:ea typeface="BIZ UDPゴシック" panose="020B0400000000000000" pitchFamily="50" charset="-128"/>
                        </a:rPr>
                        <a:t>（地域循環共生圏）の考え方に即した事業・取組かについて</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78645067"/>
                  </a:ext>
                </a:extLst>
              </a:tr>
              <a:tr h="370840">
                <a:tc vMerge="1">
                  <a:txBody>
                    <a:bodyPr/>
                    <a:lstStyle/>
                    <a:p>
                      <a:pPr algn="ctr"/>
                      <a:endParaRPr kumimoji="1" lang="ja-JP" altLang="en-US" sz="1050">
                        <a:latin typeface="BIZ UDPゴシック" panose="020B0400000000000000" pitchFamily="50" charset="-128"/>
                        <a:ea typeface="BIZ UDPゴシック" panose="020B0400000000000000" pitchFamily="50" charset="-128"/>
                      </a:endParaRPr>
                    </a:p>
                  </a:txBody>
                  <a:tcPr/>
                </a:tc>
                <a:tc>
                  <a:txBody>
                    <a:bodyPr/>
                    <a:lstStyle/>
                    <a:p>
                      <a:endParaRPr kumimoji="1" lang="ja-JP" altLang="en-US"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076396"/>
                  </a:ext>
                </a:extLst>
              </a:tr>
              <a:tr h="242373">
                <a:tc rowSpan="2">
                  <a:txBody>
                    <a:bodyPr/>
                    <a:lstStyle/>
                    <a:p>
                      <a:pPr algn="ctr"/>
                      <a:r>
                        <a:rPr kumimoji="1" lang="en-US" altLang="ja-JP" sz="900" dirty="0">
                          <a:solidFill>
                            <a:srgbClr val="6C5D3A"/>
                          </a:solidFill>
                          <a:latin typeface="BIZ UDPゴシック" panose="020B0400000000000000" pitchFamily="50" charset="-128"/>
                          <a:ea typeface="BIZ UDPゴシック" panose="020B0400000000000000" pitchFamily="50" charset="-128"/>
                        </a:rPr>
                        <a:t>(</a:t>
                      </a:r>
                      <a:r>
                        <a:rPr kumimoji="1" lang="ja-JP" altLang="en-US" sz="900" dirty="0">
                          <a:solidFill>
                            <a:srgbClr val="6C5D3A"/>
                          </a:solidFill>
                          <a:latin typeface="BIZ UDPゴシック" panose="020B0400000000000000" pitchFamily="50" charset="-128"/>
                          <a:ea typeface="BIZ UDPゴシック" panose="020B0400000000000000" pitchFamily="50" charset="-128"/>
                        </a:rPr>
                        <a:t>過去</a:t>
                      </a:r>
                      <a:r>
                        <a:rPr kumimoji="1" lang="en-US" altLang="ja-JP" sz="900" dirty="0">
                          <a:solidFill>
                            <a:srgbClr val="6C5D3A"/>
                          </a:solidFill>
                          <a:latin typeface="BIZ UDPゴシック" panose="020B0400000000000000" pitchFamily="50" charset="-128"/>
                          <a:ea typeface="BIZ UDPゴシック" panose="020B0400000000000000" pitchFamily="50" charset="-128"/>
                        </a:rPr>
                        <a:t>2</a:t>
                      </a:r>
                      <a:r>
                        <a:rPr kumimoji="1" lang="ja-JP" altLang="en-US" sz="900" dirty="0">
                          <a:solidFill>
                            <a:srgbClr val="6C5D3A"/>
                          </a:solidFill>
                          <a:latin typeface="BIZ UDPゴシック" panose="020B0400000000000000" pitchFamily="50" charset="-128"/>
                          <a:ea typeface="BIZ UDPゴシック" panose="020B0400000000000000" pitchFamily="50" charset="-128"/>
                        </a:rPr>
                        <a:t>年以内にローカル</a:t>
                      </a:r>
                      <a:r>
                        <a:rPr kumimoji="1" lang="en-US" altLang="ja-JP" sz="900" dirty="0">
                          <a:solidFill>
                            <a:srgbClr val="6C5D3A"/>
                          </a:solidFill>
                          <a:latin typeface="BIZ UDPゴシック" panose="020B0400000000000000" pitchFamily="50" charset="-128"/>
                          <a:ea typeface="BIZ UDPゴシック" panose="020B0400000000000000" pitchFamily="50" charset="-128"/>
                        </a:rPr>
                        <a:t>SDGs</a:t>
                      </a:r>
                      <a:r>
                        <a:rPr kumimoji="1" lang="ja-JP" altLang="en-US" sz="900" dirty="0">
                          <a:solidFill>
                            <a:srgbClr val="6C5D3A"/>
                          </a:solidFill>
                          <a:latin typeface="BIZ UDPゴシック" panose="020B0400000000000000" pitchFamily="50" charset="-128"/>
                          <a:ea typeface="BIZ UDPゴシック" panose="020B0400000000000000" pitchFamily="50" charset="-128"/>
                        </a:rPr>
                        <a:t>四国表彰以外で受賞歴がある場合のみ</a:t>
                      </a:r>
                      <a:r>
                        <a:rPr kumimoji="1" lang="en-US" altLang="ja-JP" sz="900" dirty="0">
                          <a:solidFill>
                            <a:srgbClr val="6C5D3A"/>
                          </a:solidFill>
                          <a:latin typeface="BIZ UDPゴシック" panose="020B0400000000000000" pitchFamily="50" charset="-128"/>
                          <a:ea typeface="BIZ UDPゴシック" panose="020B0400000000000000" pitchFamily="50" charset="-128"/>
                        </a:rPr>
                        <a:t>)</a:t>
                      </a:r>
                      <a:endParaRPr kumimoji="1" lang="ja-JP" altLang="en-US" sz="9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rgbClr val="6C5D3A"/>
                          </a:solidFill>
                          <a:latin typeface="BIZ UDPゴシック" panose="020B0400000000000000" pitchFamily="50" charset="-128"/>
                          <a:ea typeface="BIZ UDPゴシック" panose="020B0400000000000000" pitchFamily="50" charset="-128"/>
                        </a:rPr>
                        <a:t>受賞後からの変化やＰＲポイントについて</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rgbClr val="544639"/>
                      </a:solidFill>
                      <a:prstDash val="solid"/>
                      <a:round/>
                      <a:headEnd type="none" w="med" len="med"/>
                      <a:tailEnd type="none" w="med" len="med"/>
                    </a:lnB>
                    <a:solidFill>
                      <a:schemeClr val="bg1"/>
                    </a:solidFill>
                  </a:tcPr>
                </a:tc>
                <a:extLst>
                  <a:ext uri="{0D108BD9-81ED-4DB2-BD59-A6C34878D82A}">
                    <a16:rowId xmlns:a16="http://schemas.microsoft.com/office/drawing/2014/main" val="336318920"/>
                  </a:ext>
                </a:extLst>
              </a:tr>
              <a:tr h="397707">
                <a:tc vMerge="1">
                  <a:txBody>
                    <a:bodyPr/>
                    <a:lstStyle/>
                    <a:p>
                      <a:endParaRPr kumimoji="1" lang="ja-JP" altLang="en-US"/>
                    </a:p>
                  </a:txBody>
                  <a:tcPr/>
                </a:tc>
                <a:tc>
                  <a:txBody>
                    <a:bodyPr/>
                    <a:lstStyle/>
                    <a:p>
                      <a:endParaRPr kumimoji="1" lang="ja-JP" altLang="en-US"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rgbClr val="544639"/>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713296"/>
                  </a:ext>
                </a:extLst>
              </a:tr>
            </a:tbl>
          </a:graphicData>
        </a:graphic>
      </p:graphicFrame>
      <p:graphicFrame>
        <p:nvGraphicFramePr>
          <p:cNvPr id="503" name="5SDGs">
            <a:extLst>
              <a:ext uri="{FF2B5EF4-FFF2-40B4-BE49-F238E27FC236}">
                <a16:creationId xmlns:a16="http://schemas.microsoft.com/office/drawing/2014/main" id="{20A8E6BF-68E6-AA98-304F-FDF1911EC164}"/>
              </a:ext>
            </a:extLst>
          </p:cNvPr>
          <p:cNvGraphicFramePr>
            <a:graphicFrameLocks noGrp="1"/>
          </p:cNvGraphicFramePr>
          <p:nvPr>
            <p:extLst>
              <p:ext uri="{D42A27DB-BD31-4B8C-83A1-F6EECF244321}">
                <p14:modId xmlns:p14="http://schemas.microsoft.com/office/powerpoint/2010/main" val="2731415953"/>
              </p:ext>
            </p:extLst>
          </p:nvPr>
        </p:nvGraphicFramePr>
        <p:xfrm>
          <a:off x="8175636" y="5685877"/>
          <a:ext cx="6837352" cy="2552850"/>
        </p:xfrm>
        <a:graphic>
          <a:graphicData uri="http://schemas.openxmlformats.org/drawingml/2006/table">
            <a:tbl>
              <a:tblPr firstRow="1" bandRow="1">
                <a:tableStyleId>{5C22544A-7EE6-4342-B048-85BDC9FD1C3A}</a:tableStyleId>
              </a:tblPr>
              <a:tblGrid>
                <a:gridCol w="541567">
                  <a:extLst>
                    <a:ext uri="{9D8B030D-6E8A-4147-A177-3AD203B41FA5}">
                      <a16:colId xmlns:a16="http://schemas.microsoft.com/office/drawing/2014/main" val="1704103712"/>
                    </a:ext>
                  </a:extLst>
                </a:gridCol>
                <a:gridCol w="2877109">
                  <a:extLst>
                    <a:ext uri="{9D8B030D-6E8A-4147-A177-3AD203B41FA5}">
                      <a16:colId xmlns:a16="http://schemas.microsoft.com/office/drawing/2014/main" val="3759907475"/>
                    </a:ext>
                  </a:extLst>
                </a:gridCol>
                <a:gridCol w="549906">
                  <a:extLst>
                    <a:ext uri="{9D8B030D-6E8A-4147-A177-3AD203B41FA5}">
                      <a16:colId xmlns:a16="http://schemas.microsoft.com/office/drawing/2014/main" val="949370653"/>
                    </a:ext>
                  </a:extLst>
                </a:gridCol>
                <a:gridCol w="2868770">
                  <a:extLst>
                    <a:ext uri="{9D8B030D-6E8A-4147-A177-3AD203B41FA5}">
                      <a16:colId xmlns:a16="http://schemas.microsoft.com/office/drawing/2014/main" val="4074787601"/>
                    </a:ext>
                  </a:extLst>
                </a:gridCol>
              </a:tblGrid>
              <a:tr h="255285">
                <a:tc gridSpan="4">
                  <a:txBody>
                    <a:bodyPr/>
                    <a:lstStyle/>
                    <a:p>
                      <a:r>
                        <a:rPr kumimoji="1" lang="en-US" altLang="ja-JP" sz="1200" dirty="0">
                          <a:solidFill>
                            <a:srgbClr val="6C5D3A"/>
                          </a:solidFill>
                          <a:latin typeface="BIZ UDPゴシック" panose="020B0400000000000000" pitchFamily="50" charset="-128"/>
                          <a:ea typeface="BIZ UDPゴシック" panose="020B0400000000000000" pitchFamily="50" charset="-128"/>
                        </a:rPr>
                        <a:t>5</a:t>
                      </a:r>
                      <a:r>
                        <a:rPr kumimoji="1" lang="ja-JP" altLang="en-US" sz="1200" dirty="0">
                          <a:solidFill>
                            <a:srgbClr val="6C5D3A"/>
                          </a:solidFill>
                          <a:latin typeface="BIZ UDPゴシック" panose="020B0400000000000000" pitchFamily="50" charset="-128"/>
                          <a:ea typeface="BIZ UDPゴシック" panose="020B0400000000000000" pitchFamily="50" charset="-128"/>
                        </a:rPr>
                        <a:t>．応募内容と合致する</a:t>
                      </a:r>
                      <a:r>
                        <a:rPr kumimoji="1" lang="en-US" altLang="ja-JP" sz="1200" dirty="0">
                          <a:solidFill>
                            <a:srgbClr val="6C5D3A"/>
                          </a:solidFill>
                          <a:latin typeface="BIZ UDPゴシック" panose="020B0400000000000000" pitchFamily="50" charset="-128"/>
                          <a:ea typeface="BIZ UDPゴシック" panose="020B0400000000000000" pitchFamily="50" charset="-128"/>
                        </a:rPr>
                        <a:t>SDGs</a:t>
                      </a:r>
                      <a:r>
                        <a:rPr kumimoji="1" lang="ja-JP" altLang="en-US" sz="1200" dirty="0">
                          <a:solidFill>
                            <a:srgbClr val="6C5D3A"/>
                          </a:solidFill>
                          <a:latin typeface="BIZ UDPゴシック" panose="020B0400000000000000" pitchFamily="50" charset="-128"/>
                          <a:ea typeface="BIZ UDPゴシック" panose="020B0400000000000000" pitchFamily="50" charset="-128"/>
                        </a:rPr>
                        <a:t>の項目に〇をご記入ください。（複数選択可）</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kumimoji="1" lang="ja-JP" altLang="en-US" sz="2000"/>
                    </a:p>
                  </a:txBody>
                  <a:tcPr marL="60058" marR="60058" marT="30029" marB="30029"/>
                </a:tc>
                <a:tc hMerge="1">
                  <a:txBody>
                    <a:bodyPr/>
                    <a:lstStyle/>
                    <a:p>
                      <a:endParaRPr kumimoji="1" lang="ja-JP" altLang="en-US" sz="2000"/>
                    </a:p>
                  </a:txBody>
                  <a:tcPr marL="60058" marR="60058" marT="30029" marB="30029"/>
                </a:tc>
                <a:tc hMerge="1">
                  <a:txBody>
                    <a:bodyPr/>
                    <a:lstStyle/>
                    <a:p>
                      <a:endParaRPr kumimoji="1" lang="ja-JP" altLang="en-US" sz="2000"/>
                    </a:p>
                  </a:txBody>
                  <a:tcPr marL="60058" marR="60058" marT="30029" marB="30029"/>
                </a:tc>
                <a:extLst>
                  <a:ext uri="{0D108BD9-81ED-4DB2-BD59-A6C34878D82A}">
                    <a16:rowId xmlns:a16="http://schemas.microsoft.com/office/drawing/2014/main" val="878352345"/>
                  </a:ext>
                </a:extLst>
              </a:tr>
              <a:tr h="255285">
                <a:tc>
                  <a:txBody>
                    <a:bodyPr/>
                    <a:lstStyle/>
                    <a:p>
                      <a:endParaRPr kumimoji="1" lang="ja-JP" altLang="en-US" sz="900" dirty="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1.</a:t>
                      </a:r>
                      <a:r>
                        <a:rPr kumimoji="1" lang="ja-JP" altLang="en-US" sz="900" dirty="0">
                          <a:solidFill>
                            <a:srgbClr val="6C5D3A"/>
                          </a:solidFill>
                          <a:latin typeface="BIZ UDPゴシック" panose="020B0400000000000000" pitchFamily="50" charset="-128"/>
                          <a:ea typeface="BIZ UDPゴシック" panose="020B0400000000000000" pitchFamily="50" charset="-128"/>
                        </a:rPr>
                        <a:t>貧困をなくそう</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10.</a:t>
                      </a:r>
                      <a:r>
                        <a:rPr kumimoji="1" lang="ja-JP" altLang="en-US" sz="900" dirty="0">
                          <a:solidFill>
                            <a:srgbClr val="6C5D3A"/>
                          </a:solidFill>
                          <a:latin typeface="BIZ UDPゴシック" panose="020B0400000000000000" pitchFamily="50" charset="-128"/>
                          <a:ea typeface="BIZ UDPゴシック" panose="020B0400000000000000" pitchFamily="50" charset="-128"/>
                        </a:rPr>
                        <a:t>人や国の不平等をなくそう</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284879"/>
                  </a:ext>
                </a:extLst>
              </a:tr>
              <a:tr h="255285">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2.</a:t>
                      </a:r>
                      <a:r>
                        <a:rPr kumimoji="1" lang="ja-JP" altLang="en-US" sz="900" dirty="0">
                          <a:solidFill>
                            <a:srgbClr val="6C5D3A"/>
                          </a:solidFill>
                          <a:latin typeface="BIZ UDPゴシック" panose="020B0400000000000000" pitchFamily="50" charset="-128"/>
                          <a:ea typeface="BIZ UDPゴシック" panose="020B0400000000000000" pitchFamily="50" charset="-128"/>
                        </a:rPr>
                        <a:t>飢餓をゼロに</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11.</a:t>
                      </a:r>
                      <a:r>
                        <a:rPr kumimoji="1" lang="ja-JP" altLang="en-US" sz="900" dirty="0">
                          <a:solidFill>
                            <a:srgbClr val="6C5D3A"/>
                          </a:solidFill>
                          <a:latin typeface="BIZ UDPゴシック" panose="020B0400000000000000" pitchFamily="50" charset="-128"/>
                          <a:ea typeface="BIZ UDPゴシック" panose="020B0400000000000000" pitchFamily="50" charset="-128"/>
                        </a:rPr>
                        <a:t>住み続けられるまちづくりを</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583819"/>
                  </a:ext>
                </a:extLst>
              </a:tr>
              <a:tr h="255285">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3.</a:t>
                      </a:r>
                      <a:r>
                        <a:rPr kumimoji="1" lang="ja-JP" altLang="en-US" sz="900" dirty="0">
                          <a:solidFill>
                            <a:srgbClr val="6C5D3A"/>
                          </a:solidFill>
                          <a:latin typeface="BIZ UDPゴシック" panose="020B0400000000000000" pitchFamily="50" charset="-128"/>
                          <a:ea typeface="BIZ UDPゴシック" panose="020B0400000000000000" pitchFamily="50" charset="-128"/>
                        </a:rPr>
                        <a:t>すべての人に健康と福祉を</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12.</a:t>
                      </a:r>
                      <a:r>
                        <a:rPr kumimoji="1" lang="ja-JP" altLang="en-US" sz="900" dirty="0">
                          <a:solidFill>
                            <a:srgbClr val="6C5D3A"/>
                          </a:solidFill>
                          <a:latin typeface="BIZ UDPゴシック" panose="020B0400000000000000" pitchFamily="50" charset="-128"/>
                          <a:ea typeface="BIZ UDPゴシック" panose="020B0400000000000000" pitchFamily="50" charset="-128"/>
                        </a:rPr>
                        <a:t>つくる責任、つかう責任</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96090453"/>
                  </a:ext>
                </a:extLst>
              </a:tr>
              <a:tr h="255285">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4.</a:t>
                      </a:r>
                      <a:r>
                        <a:rPr kumimoji="1" lang="ja-JP" altLang="en-US" sz="900" dirty="0">
                          <a:solidFill>
                            <a:srgbClr val="6C5D3A"/>
                          </a:solidFill>
                          <a:latin typeface="BIZ UDPゴシック" panose="020B0400000000000000" pitchFamily="50" charset="-128"/>
                          <a:ea typeface="BIZ UDPゴシック" panose="020B0400000000000000" pitchFamily="50" charset="-128"/>
                        </a:rPr>
                        <a:t>質の高い教育をみんなに</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13.</a:t>
                      </a:r>
                      <a:r>
                        <a:rPr kumimoji="1" lang="ja-JP" altLang="en-US" sz="900" dirty="0">
                          <a:solidFill>
                            <a:srgbClr val="6C5D3A"/>
                          </a:solidFill>
                          <a:latin typeface="BIZ UDPゴシック" panose="020B0400000000000000" pitchFamily="50" charset="-128"/>
                          <a:ea typeface="BIZ UDPゴシック" panose="020B0400000000000000" pitchFamily="50" charset="-128"/>
                        </a:rPr>
                        <a:t>気候変動に具体的な対策を</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9518891"/>
                  </a:ext>
                </a:extLst>
              </a:tr>
              <a:tr h="255285">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5.</a:t>
                      </a:r>
                      <a:r>
                        <a:rPr kumimoji="1" lang="ja-JP" altLang="en-US" sz="900" dirty="0">
                          <a:solidFill>
                            <a:srgbClr val="6C5D3A"/>
                          </a:solidFill>
                          <a:latin typeface="BIZ UDPゴシック" panose="020B0400000000000000" pitchFamily="50" charset="-128"/>
                          <a:ea typeface="BIZ UDPゴシック" panose="020B0400000000000000" pitchFamily="50" charset="-128"/>
                        </a:rPr>
                        <a:t>ジェンダー平等を実現しよう</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14.</a:t>
                      </a:r>
                      <a:r>
                        <a:rPr kumimoji="1" lang="ja-JP" altLang="en-US" sz="900" dirty="0">
                          <a:solidFill>
                            <a:srgbClr val="6C5D3A"/>
                          </a:solidFill>
                          <a:latin typeface="BIZ UDPゴシック" panose="020B0400000000000000" pitchFamily="50" charset="-128"/>
                          <a:ea typeface="BIZ UDPゴシック" panose="020B0400000000000000" pitchFamily="50" charset="-128"/>
                        </a:rPr>
                        <a:t>海の豊かさを守ろう</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9497038"/>
                  </a:ext>
                </a:extLst>
              </a:tr>
              <a:tr h="255285">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6.</a:t>
                      </a:r>
                      <a:r>
                        <a:rPr kumimoji="1" lang="ja-JP" altLang="en-US" sz="900" dirty="0">
                          <a:solidFill>
                            <a:srgbClr val="6C5D3A"/>
                          </a:solidFill>
                          <a:latin typeface="BIZ UDPゴシック" panose="020B0400000000000000" pitchFamily="50" charset="-128"/>
                          <a:ea typeface="BIZ UDPゴシック" panose="020B0400000000000000" pitchFamily="50" charset="-128"/>
                        </a:rPr>
                        <a:t>安全な水とトイレを世界中に</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dirty="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15.</a:t>
                      </a:r>
                      <a:r>
                        <a:rPr kumimoji="1" lang="ja-JP" altLang="en-US" sz="900" dirty="0">
                          <a:solidFill>
                            <a:srgbClr val="6C5D3A"/>
                          </a:solidFill>
                          <a:latin typeface="BIZ UDPゴシック" panose="020B0400000000000000" pitchFamily="50" charset="-128"/>
                          <a:ea typeface="BIZ UDPゴシック" panose="020B0400000000000000" pitchFamily="50" charset="-128"/>
                        </a:rPr>
                        <a:t>陸の豊かさも守ろう</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5646685"/>
                  </a:ext>
                </a:extLst>
              </a:tr>
              <a:tr h="255285">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7.</a:t>
                      </a:r>
                      <a:r>
                        <a:rPr kumimoji="1" lang="ja-JP" altLang="en-US" sz="900" dirty="0">
                          <a:solidFill>
                            <a:srgbClr val="6C5D3A"/>
                          </a:solidFill>
                          <a:latin typeface="BIZ UDPゴシック" panose="020B0400000000000000" pitchFamily="50" charset="-128"/>
                          <a:ea typeface="BIZ UDPゴシック" panose="020B0400000000000000" pitchFamily="50" charset="-128"/>
                        </a:rPr>
                        <a:t>エネルギーをみんなに。そしてクリーンに</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16.</a:t>
                      </a:r>
                      <a:r>
                        <a:rPr kumimoji="1" lang="ja-JP" altLang="en-US" sz="900" dirty="0">
                          <a:solidFill>
                            <a:srgbClr val="6C5D3A"/>
                          </a:solidFill>
                          <a:latin typeface="BIZ UDPゴシック" panose="020B0400000000000000" pitchFamily="50" charset="-128"/>
                          <a:ea typeface="BIZ UDPゴシック" panose="020B0400000000000000" pitchFamily="50" charset="-128"/>
                        </a:rPr>
                        <a:t>平和と公正をすべての人に</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1942690"/>
                  </a:ext>
                </a:extLst>
              </a:tr>
              <a:tr h="255285">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8.</a:t>
                      </a:r>
                      <a:r>
                        <a:rPr kumimoji="1" lang="ja-JP" altLang="en-US" sz="900" dirty="0">
                          <a:solidFill>
                            <a:srgbClr val="6C5D3A"/>
                          </a:solidFill>
                          <a:latin typeface="BIZ UDPゴシック" panose="020B0400000000000000" pitchFamily="50" charset="-128"/>
                          <a:ea typeface="BIZ UDPゴシック" panose="020B0400000000000000" pitchFamily="50" charset="-128"/>
                        </a:rPr>
                        <a:t>働きがいも経済成長も</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17.</a:t>
                      </a:r>
                      <a:r>
                        <a:rPr kumimoji="1" lang="ja-JP" altLang="en-US" sz="900" dirty="0">
                          <a:solidFill>
                            <a:srgbClr val="6C5D3A"/>
                          </a:solidFill>
                          <a:latin typeface="BIZ UDPゴシック" panose="020B0400000000000000" pitchFamily="50" charset="-128"/>
                          <a:ea typeface="BIZ UDPゴシック" panose="020B0400000000000000" pitchFamily="50" charset="-128"/>
                        </a:rPr>
                        <a:t>パートナーシップで目標を達成しよう</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8021440"/>
                  </a:ext>
                </a:extLst>
              </a:tr>
              <a:tr h="255285">
                <a:tc>
                  <a:txBody>
                    <a:bodyPr/>
                    <a:lstStyle/>
                    <a:p>
                      <a:endParaRPr kumimoji="1" lang="ja-JP" altLang="en-US" sz="900" dirty="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900" dirty="0">
                          <a:solidFill>
                            <a:srgbClr val="6C5D3A"/>
                          </a:solidFill>
                          <a:latin typeface="BIZ UDPゴシック" panose="020B0400000000000000" pitchFamily="50" charset="-128"/>
                          <a:ea typeface="BIZ UDPゴシック" panose="020B0400000000000000" pitchFamily="50" charset="-128"/>
                        </a:rPr>
                        <a:t>9.</a:t>
                      </a:r>
                      <a:r>
                        <a:rPr kumimoji="1" lang="ja-JP" altLang="en-US" sz="900" dirty="0">
                          <a:solidFill>
                            <a:srgbClr val="6C5D3A"/>
                          </a:solidFill>
                          <a:latin typeface="BIZ UDPゴシック" panose="020B0400000000000000" pitchFamily="50" charset="-128"/>
                          <a:ea typeface="BIZ UDPゴシック" panose="020B0400000000000000" pitchFamily="50" charset="-128"/>
                        </a:rPr>
                        <a:t>産業と技術革新の基盤を作ろう</a:t>
                      </a: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dirty="0">
                        <a:solidFill>
                          <a:srgbClr val="6C5D3A"/>
                        </a:solidFill>
                        <a:latin typeface="BIZ UDPゴシック" panose="020B0400000000000000" pitchFamily="50" charset="-128"/>
                        <a:ea typeface="BIZ UDPゴシック" panose="020B0400000000000000" pitchFamily="50" charset="-128"/>
                      </a:endParaRPr>
                    </a:p>
                  </a:txBody>
                  <a:tcPr marL="60058" marR="60058" marT="30029" marB="30029">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3318786"/>
                  </a:ext>
                </a:extLst>
              </a:tr>
            </a:tbl>
          </a:graphicData>
        </a:graphic>
      </p:graphicFrame>
      <p:graphicFrame>
        <p:nvGraphicFramePr>
          <p:cNvPr id="473" name="6写真">
            <a:extLst>
              <a:ext uri="{FF2B5EF4-FFF2-40B4-BE49-F238E27FC236}">
                <a16:creationId xmlns:a16="http://schemas.microsoft.com/office/drawing/2014/main" id="{B9EABC9A-5D01-E372-813F-DB61A079B306}"/>
              </a:ext>
            </a:extLst>
          </p:cNvPr>
          <p:cNvGraphicFramePr>
            <a:graphicFrameLocks noGrp="1"/>
          </p:cNvGraphicFramePr>
          <p:nvPr>
            <p:extLst>
              <p:ext uri="{D42A27DB-BD31-4B8C-83A1-F6EECF244321}">
                <p14:modId xmlns:p14="http://schemas.microsoft.com/office/powerpoint/2010/main" val="736892096"/>
              </p:ext>
            </p:extLst>
          </p:nvPr>
        </p:nvGraphicFramePr>
        <p:xfrm>
          <a:off x="8175636" y="8335360"/>
          <a:ext cx="6855624" cy="1193800"/>
        </p:xfrm>
        <a:graphic>
          <a:graphicData uri="http://schemas.openxmlformats.org/drawingml/2006/table">
            <a:tbl>
              <a:tblPr firstRow="1" bandRow="1">
                <a:tableStyleId>{5C22544A-7EE6-4342-B048-85BDC9FD1C3A}</a:tableStyleId>
              </a:tblPr>
              <a:tblGrid>
                <a:gridCol w="1177082">
                  <a:extLst>
                    <a:ext uri="{9D8B030D-6E8A-4147-A177-3AD203B41FA5}">
                      <a16:colId xmlns:a16="http://schemas.microsoft.com/office/drawing/2014/main" val="2704746630"/>
                    </a:ext>
                  </a:extLst>
                </a:gridCol>
                <a:gridCol w="5678542">
                  <a:extLst>
                    <a:ext uri="{9D8B030D-6E8A-4147-A177-3AD203B41FA5}">
                      <a16:colId xmlns:a16="http://schemas.microsoft.com/office/drawing/2014/main" val="666408258"/>
                    </a:ext>
                  </a:extLst>
                </a:gridCol>
              </a:tblGrid>
              <a:tr h="370840">
                <a:tc gridSpan="2">
                  <a:txBody>
                    <a:bodyPr/>
                    <a:lstStyle/>
                    <a:p>
                      <a:r>
                        <a:rPr kumimoji="1" lang="en-US" altLang="ja-JP" sz="1100" dirty="0">
                          <a:solidFill>
                            <a:srgbClr val="6C5D3A"/>
                          </a:solidFill>
                          <a:latin typeface="BIZ UDPゴシック" panose="020B0400000000000000" pitchFamily="50" charset="-128"/>
                          <a:ea typeface="BIZ UDPゴシック" panose="020B0400000000000000" pitchFamily="50" charset="-128"/>
                        </a:rPr>
                        <a:t>6</a:t>
                      </a:r>
                      <a:r>
                        <a:rPr kumimoji="1" lang="ja-JP" altLang="en-US" sz="1100" dirty="0">
                          <a:solidFill>
                            <a:srgbClr val="6C5D3A"/>
                          </a:solidFill>
                          <a:latin typeface="BIZ UDPゴシック" panose="020B0400000000000000" pitchFamily="50" charset="-128"/>
                          <a:ea typeface="BIZ UDPゴシック" panose="020B0400000000000000" pitchFamily="50" charset="-128"/>
                        </a:rPr>
                        <a:t>．</a:t>
                      </a:r>
                      <a:r>
                        <a:rPr kumimoji="1" lang="ja-JP" altLang="en-US" sz="900" dirty="0">
                          <a:solidFill>
                            <a:srgbClr val="6C5D3A"/>
                          </a:solidFill>
                          <a:latin typeface="BIZ UDPゴシック" panose="020B0400000000000000" pitchFamily="50" charset="-128"/>
                          <a:ea typeface="BIZ UDPゴシック" panose="020B0400000000000000" pitchFamily="50" charset="-128"/>
                        </a:rPr>
                        <a:t>（任意）</a:t>
                      </a:r>
                      <a:r>
                        <a:rPr kumimoji="1" lang="ja-JP" altLang="en-US" sz="1200" dirty="0">
                          <a:solidFill>
                            <a:srgbClr val="6C5D3A"/>
                          </a:solidFill>
                          <a:latin typeface="BIZ UDPゴシック" panose="020B0400000000000000" pitchFamily="50" charset="-128"/>
                          <a:ea typeface="BIZ UDPゴシック" panose="020B0400000000000000" pitchFamily="50" charset="-128"/>
                        </a:rPr>
                        <a:t>取組がわかる写真または動画　</a:t>
                      </a:r>
                      <a:r>
                        <a:rPr kumimoji="1" lang="en-US" altLang="ja-JP" sz="1050" dirty="0">
                          <a:solidFill>
                            <a:srgbClr val="6C5D3A"/>
                          </a:solidFill>
                          <a:latin typeface="BIZ UDPゴシック" panose="020B0400000000000000" pitchFamily="50" charset="-128"/>
                          <a:ea typeface="BIZ UDPゴシック" panose="020B0400000000000000" pitchFamily="50" charset="-128"/>
                        </a:rPr>
                        <a:t>※</a:t>
                      </a:r>
                      <a:r>
                        <a:rPr kumimoji="1" lang="ja-JP" altLang="en-US" sz="1050" dirty="0">
                          <a:solidFill>
                            <a:srgbClr val="6C5D3A"/>
                          </a:solidFill>
                          <a:latin typeface="BIZ UDPゴシック" panose="020B0400000000000000" pitchFamily="50" charset="-128"/>
                          <a:ea typeface="BIZ UDPゴシック" panose="020B0400000000000000" pitchFamily="50" charset="-128"/>
                        </a:rPr>
                        <a:t>いただいた画像、写真の返却はございません。ご注意ください。</a:t>
                      </a:r>
                      <a:endParaRPr kumimoji="1" lang="ja-JP" altLang="en-US" sz="110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367188463"/>
                  </a:ext>
                </a:extLst>
              </a:tr>
              <a:tr h="199998">
                <a:tc>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写真</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（３</a:t>
                      </a:r>
                      <a:r>
                        <a:rPr kumimoji="1" lang="en-US" altLang="ja-JP" sz="1050" dirty="0">
                          <a:solidFill>
                            <a:srgbClr val="6C5D3A"/>
                          </a:solidFill>
                          <a:latin typeface="BIZ UDPゴシック" panose="020B0400000000000000" pitchFamily="50" charset="-128"/>
                          <a:ea typeface="BIZ UDPゴシック" panose="020B0400000000000000" pitchFamily="50" charset="-128"/>
                        </a:rPr>
                        <a:t>MB</a:t>
                      </a:r>
                      <a:r>
                        <a:rPr kumimoji="1" lang="ja-JP" altLang="en-US" sz="1050" dirty="0">
                          <a:solidFill>
                            <a:srgbClr val="6C5D3A"/>
                          </a:solidFill>
                          <a:latin typeface="BIZ UDPゴシック" panose="020B0400000000000000" pitchFamily="50" charset="-128"/>
                          <a:ea typeface="BIZ UDPゴシック" panose="020B0400000000000000" pitchFamily="50" charset="-128"/>
                        </a:rPr>
                        <a:t>以内）</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rgbClr val="6C5D3A"/>
                          </a:solidFill>
                          <a:latin typeface="BIZ UDPゴシック" panose="020B0400000000000000" pitchFamily="50" charset="-128"/>
                          <a:ea typeface="BIZ UDPゴシック" panose="020B0400000000000000" pitchFamily="50" charset="-128"/>
                        </a:rPr>
                        <a:t>データアップロード</a:t>
                      </a:r>
                      <a:r>
                        <a:rPr kumimoji="1" lang="en-US" altLang="ja-JP" sz="1050" dirty="0">
                          <a:solidFill>
                            <a:srgbClr val="6C5D3A"/>
                          </a:solidFill>
                          <a:latin typeface="BIZ UDPゴシック" panose="020B0400000000000000" pitchFamily="50" charset="-128"/>
                          <a:ea typeface="BIZ UDPゴシック" panose="020B0400000000000000" pitchFamily="50" charset="-128"/>
                        </a:rPr>
                        <a:t>URL</a:t>
                      </a:r>
                      <a:r>
                        <a:rPr kumimoji="1" lang="ja-JP" altLang="en-US" sz="1050" dirty="0">
                          <a:solidFill>
                            <a:srgbClr val="6C5D3A"/>
                          </a:solidFill>
                          <a:latin typeface="BIZ UDPゴシック" panose="020B0400000000000000" pitchFamily="50" charset="-128"/>
                          <a:ea typeface="BIZ UDPゴシック" panose="020B0400000000000000" pitchFamily="50" charset="-128"/>
                        </a:rPr>
                        <a:t>：</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1829984"/>
                  </a:ext>
                </a:extLst>
              </a:tr>
              <a:tr h="370840">
                <a:tc>
                  <a:txBody>
                    <a:bodyPr/>
                    <a:lstStyle/>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動画</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pPr algn="ctr"/>
                      <a:r>
                        <a:rPr kumimoji="1" lang="ja-JP" altLang="en-US" sz="1050" dirty="0">
                          <a:solidFill>
                            <a:srgbClr val="6C5D3A"/>
                          </a:solidFill>
                          <a:latin typeface="BIZ UDPゴシック" panose="020B0400000000000000" pitchFamily="50" charset="-128"/>
                          <a:ea typeface="BIZ UDPゴシック" panose="020B0400000000000000" pitchFamily="50" charset="-128"/>
                        </a:rPr>
                        <a:t>（３</a:t>
                      </a:r>
                      <a:r>
                        <a:rPr kumimoji="1" lang="en-US" altLang="ja-JP" sz="1050" dirty="0">
                          <a:solidFill>
                            <a:srgbClr val="6C5D3A"/>
                          </a:solidFill>
                          <a:latin typeface="BIZ UDPゴシック" panose="020B0400000000000000" pitchFamily="50" charset="-128"/>
                          <a:ea typeface="BIZ UDPゴシック" panose="020B0400000000000000" pitchFamily="50" charset="-128"/>
                        </a:rPr>
                        <a:t>MB</a:t>
                      </a:r>
                      <a:r>
                        <a:rPr kumimoji="1" lang="ja-JP" altLang="en-US" sz="1050" dirty="0">
                          <a:solidFill>
                            <a:srgbClr val="6C5D3A"/>
                          </a:solidFill>
                          <a:latin typeface="BIZ UDPゴシック" panose="020B0400000000000000" pitchFamily="50" charset="-128"/>
                          <a:ea typeface="BIZ UDPゴシック" panose="020B0400000000000000" pitchFamily="50" charset="-128"/>
                        </a:rPr>
                        <a:t>以内）</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050" dirty="0">
                          <a:solidFill>
                            <a:srgbClr val="6C5D3A"/>
                          </a:solidFill>
                          <a:latin typeface="BIZ UDPゴシック" panose="020B0400000000000000" pitchFamily="50" charset="-128"/>
                          <a:ea typeface="BIZ UDPゴシック" panose="020B0400000000000000" pitchFamily="50" charset="-128"/>
                        </a:rPr>
                        <a:t>YouTube</a:t>
                      </a:r>
                      <a:r>
                        <a:rPr kumimoji="1" lang="ja-JP" altLang="en-US" sz="1050" dirty="0">
                          <a:solidFill>
                            <a:srgbClr val="6C5D3A"/>
                          </a:solidFill>
                          <a:latin typeface="BIZ UDPゴシック" panose="020B0400000000000000" pitchFamily="50" charset="-128"/>
                          <a:ea typeface="BIZ UDPゴシック" panose="020B0400000000000000" pitchFamily="50" charset="-128"/>
                        </a:rPr>
                        <a:t>またはデータアップロード</a:t>
                      </a:r>
                      <a:r>
                        <a:rPr kumimoji="1" lang="en-US" altLang="ja-JP" sz="1050" dirty="0">
                          <a:solidFill>
                            <a:srgbClr val="6C5D3A"/>
                          </a:solidFill>
                          <a:latin typeface="BIZ UDPゴシック" panose="020B0400000000000000" pitchFamily="50" charset="-128"/>
                          <a:ea typeface="BIZ UDPゴシック" panose="020B0400000000000000" pitchFamily="50" charset="-128"/>
                        </a:rPr>
                        <a:t>URL</a:t>
                      </a:r>
                      <a:r>
                        <a:rPr kumimoji="1" lang="ja-JP" altLang="en-US" sz="1050" dirty="0">
                          <a:solidFill>
                            <a:srgbClr val="6C5D3A"/>
                          </a:solidFill>
                          <a:latin typeface="BIZ UDPゴシック" panose="020B0400000000000000" pitchFamily="50" charset="-128"/>
                          <a:ea typeface="BIZ UDPゴシック" panose="020B0400000000000000" pitchFamily="50" charset="-128"/>
                        </a:rPr>
                        <a:t>：</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8838002"/>
                  </a:ext>
                </a:extLst>
              </a:tr>
            </a:tbl>
          </a:graphicData>
        </a:graphic>
      </p:graphicFrame>
      <p:graphicFrame>
        <p:nvGraphicFramePr>
          <p:cNvPr id="487" name="7受賞歴">
            <a:extLst>
              <a:ext uri="{FF2B5EF4-FFF2-40B4-BE49-F238E27FC236}">
                <a16:creationId xmlns:a16="http://schemas.microsoft.com/office/drawing/2014/main" id="{F16B4678-3402-7B28-F499-07E3F9210E12}"/>
              </a:ext>
            </a:extLst>
          </p:cNvPr>
          <p:cNvGraphicFramePr>
            <a:graphicFrameLocks noGrp="1"/>
          </p:cNvGraphicFramePr>
          <p:nvPr>
            <p:extLst>
              <p:ext uri="{D42A27DB-BD31-4B8C-83A1-F6EECF244321}">
                <p14:modId xmlns:p14="http://schemas.microsoft.com/office/powerpoint/2010/main" val="3574896288"/>
              </p:ext>
            </p:extLst>
          </p:nvPr>
        </p:nvGraphicFramePr>
        <p:xfrm>
          <a:off x="8179754" y="9624936"/>
          <a:ext cx="6855624" cy="942340"/>
        </p:xfrm>
        <a:graphic>
          <a:graphicData uri="http://schemas.openxmlformats.org/drawingml/2006/table">
            <a:tbl>
              <a:tblPr firstRow="1" bandRow="1">
                <a:tableStyleId>{5C22544A-7EE6-4342-B048-85BDC9FD1C3A}</a:tableStyleId>
              </a:tblPr>
              <a:tblGrid>
                <a:gridCol w="6855624">
                  <a:extLst>
                    <a:ext uri="{9D8B030D-6E8A-4147-A177-3AD203B41FA5}">
                      <a16:colId xmlns:a16="http://schemas.microsoft.com/office/drawing/2014/main" val="2704746630"/>
                    </a:ext>
                  </a:extLst>
                </a:gridCol>
              </a:tblGrid>
              <a:tr h="370840">
                <a:tc>
                  <a:txBody>
                    <a:bodyPr/>
                    <a:lstStyle/>
                    <a:p>
                      <a:r>
                        <a:rPr kumimoji="1" lang="en-US" altLang="ja-JP" sz="1200" dirty="0">
                          <a:solidFill>
                            <a:srgbClr val="6C5D3A"/>
                          </a:solidFill>
                          <a:latin typeface="BIZ UDPゴシック" panose="020B0400000000000000" pitchFamily="50" charset="-128"/>
                          <a:ea typeface="BIZ UDPゴシック" panose="020B0400000000000000" pitchFamily="50" charset="-128"/>
                        </a:rPr>
                        <a:t>7</a:t>
                      </a:r>
                      <a:r>
                        <a:rPr kumimoji="1" lang="ja-JP" altLang="en-US" sz="1200" dirty="0">
                          <a:solidFill>
                            <a:srgbClr val="6C5D3A"/>
                          </a:solidFill>
                          <a:latin typeface="BIZ UDPゴシック" panose="020B0400000000000000" pitchFamily="50" charset="-128"/>
                          <a:ea typeface="BIZ UDPゴシック" panose="020B0400000000000000" pitchFamily="50" charset="-128"/>
                        </a:rPr>
                        <a:t>．過去の類似する賞の受賞歴</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367188463"/>
                  </a:ext>
                </a:extLst>
              </a:tr>
              <a:tr h="199998">
                <a:tc>
                  <a:txBody>
                    <a:bodyPr/>
                    <a:lstStyle/>
                    <a:p>
                      <a:r>
                        <a:rPr kumimoji="1" lang="en-US" altLang="ja-JP" sz="1050" dirty="0">
                          <a:solidFill>
                            <a:srgbClr val="6C5D3A"/>
                          </a:solidFill>
                          <a:latin typeface="BIZ UDPゴシック" panose="020B0400000000000000" pitchFamily="50" charset="-128"/>
                          <a:ea typeface="BIZ UDPゴシック" panose="020B0400000000000000" pitchFamily="50" charset="-128"/>
                        </a:rPr>
                        <a:t>※</a:t>
                      </a:r>
                      <a:r>
                        <a:rPr kumimoji="1" lang="ja-JP" altLang="en-US" sz="1050" dirty="0">
                          <a:solidFill>
                            <a:srgbClr val="6C5D3A"/>
                          </a:solidFill>
                          <a:latin typeface="BIZ UDPゴシック" panose="020B0400000000000000" pitchFamily="50" charset="-128"/>
                          <a:ea typeface="BIZ UDPゴシック" panose="020B0400000000000000" pitchFamily="50" charset="-128"/>
                        </a:rPr>
                        <a:t>過去</a:t>
                      </a:r>
                      <a:r>
                        <a:rPr kumimoji="1" lang="en-US" altLang="ja-JP" sz="1050" dirty="0">
                          <a:solidFill>
                            <a:srgbClr val="6C5D3A"/>
                          </a:solidFill>
                          <a:latin typeface="BIZ UDPゴシック" panose="020B0400000000000000" pitchFamily="50" charset="-128"/>
                          <a:ea typeface="BIZ UDPゴシック" panose="020B0400000000000000" pitchFamily="50" charset="-128"/>
                        </a:rPr>
                        <a:t>5</a:t>
                      </a:r>
                      <a:r>
                        <a:rPr kumimoji="1" lang="ja-JP" altLang="en-US" sz="1050" dirty="0">
                          <a:solidFill>
                            <a:srgbClr val="6C5D3A"/>
                          </a:solidFill>
                          <a:latin typeface="BIZ UDPゴシック" panose="020B0400000000000000" pitchFamily="50" charset="-128"/>
                          <a:ea typeface="BIZ UDPゴシック" panose="020B0400000000000000" pitchFamily="50" charset="-128"/>
                        </a:rPr>
                        <a:t>年間で類似する賞の受賞歴がある場合はご記入ください。（例：●●年、●●賞を受賞）</a:t>
                      </a:r>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p>
                      <a:endParaRPr kumimoji="1" lang="en-US" altLang="ja-JP" sz="1050" dirty="0">
                        <a:solidFill>
                          <a:srgbClr val="6C5D3A"/>
                        </a:solidFill>
                        <a:latin typeface="BIZ UDPゴシック" panose="020B0400000000000000" pitchFamily="50" charset="-128"/>
                        <a:ea typeface="BIZ UDPゴシック" panose="020B0400000000000000" pitchFamily="50" charset="-128"/>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1829984"/>
                  </a:ext>
                </a:extLst>
              </a:tr>
            </a:tbl>
          </a:graphicData>
        </a:graphic>
      </p:graphicFrame>
    </p:spTree>
    <p:extLst>
      <p:ext uri="{BB962C8B-B14F-4D97-AF65-F5344CB8AC3E}">
        <p14:creationId xmlns:p14="http://schemas.microsoft.com/office/powerpoint/2010/main" val="53702661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124F6734B72584181E87B282FD5E089" ma:contentTypeVersion="17" ma:contentTypeDescription="新しいドキュメントを作成します。" ma:contentTypeScope="" ma:versionID="c2f1f1a45143f8c0a9af63c50bfca54b">
  <xsd:schema xmlns:xsd="http://www.w3.org/2001/XMLSchema" xmlns:xs="http://www.w3.org/2001/XMLSchema" xmlns:p="http://schemas.microsoft.com/office/2006/metadata/properties" xmlns:ns2="95089cda-0cd4-44d4-b770-178606e1f7b6" xmlns:ns3="6bf99a34-2bdb-4b2a-acea-b7fb0ee31d41" targetNamespace="http://schemas.microsoft.com/office/2006/metadata/properties" ma:root="true" ma:fieldsID="80ee11efb14489a7cd59e13d12c4e222" ns2:_="" ns3:_="">
    <xsd:import namespace="95089cda-0cd4-44d4-b770-178606e1f7b6"/>
    <xsd:import namespace="6bf99a34-2bdb-4b2a-acea-b7fb0ee31d41"/>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ServiceAutoKeyPoints" minOccurs="0"/>
                <xsd:element ref="ns2:MediaServiceKeyPoint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089cda-0cd4-44d4-b770-178606e1f7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画像タグ" ma:readOnly="false" ma:fieldId="{5cf76f15-5ced-4ddc-b409-7134ff3c332f}" ma:taxonomyMulti="true" ma:sspId="69a8cf7b-3fd4-4a0e-af25-5d870ce585f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f99a34-2bdb-4b2a-acea-b7fb0ee31d4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a336c908-7717-4cf2-a8ed-ed40737861a1}" ma:internalName="TaxCatchAll" ma:showField="CatchAllData" ma:web="6bf99a34-2bdb-4b2a-acea-b7fb0ee31d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5089cda-0cd4-44d4-b770-178606e1f7b6">
      <Terms xmlns="http://schemas.microsoft.com/office/infopath/2007/PartnerControls"/>
    </lcf76f155ced4ddcb4097134ff3c332f>
    <TaxCatchAll xmlns="6bf99a34-2bdb-4b2a-acea-b7fb0ee31d41" xsi:nil="true"/>
  </documentManagement>
</p:properties>
</file>

<file path=customXml/itemProps1.xml><?xml version="1.0" encoding="utf-8"?>
<ds:datastoreItem xmlns:ds="http://schemas.openxmlformats.org/officeDocument/2006/customXml" ds:itemID="{621FD132-8F44-4BCA-82D3-0A4545B79123}">
  <ds:schemaRefs>
    <ds:schemaRef ds:uri="http://schemas.microsoft.com/sharepoint/v3/contenttype/forms"/>
  </ds:schemaRefs>
</ds:datastoreItem>
</file>

<file path=customXml/itemProps2.xml><?xml version="1.0" encoding="utf-8"?>
<ds:datastoreItem xmlns:ds="http://schemas.openxmlformats.org/officeDocument/2006/customXml" ds:itemID="{39B2BE1E-E15C-43DA-91EB-6BEA2A736F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089cda-0cd4-44d4-b770-178606e1f7b6"/>
    <ds:schemaRef ds:uri="6bf99a34-2bdb-4b2a-acea-b7fb0ee31d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D3B4705-050A-4902-8469-62C3C2520026}">
  <ds:schemaRefs>
    <ds:schemaRef ds:uri="http://schemas.microsoft.com/office/2006/metadata/properties"/>
    <ds:schemaRef ds:uri="http://schemas.microsoft.com/office/infopath/2007/PartnerControls"/>
    <ds:schemaRef ds:uri="http://www.w3.org/XML/1998/namespace"/>
    <ds:schemaRef ds:uri="http://purl.org/dc/terms/"/>
    <ds:schemaRef ds:uri="http://schemas.openxmlformats.org/package/2006/metadata/core-properties"/>
    <ds:schemaRef ds:uri="http://purl.org/dc/elements/1.1/"/>
    <ds:schemaRef ds:uri="http://schemas.microsoft.com/office/2006/documentManagement/types"/>
    <ds:schemaRef ds:uri="6bf99a34-2bdb-4b2a-acea-b7fb0ee31d41"/>
    <ds:schemaRef ds:uri="95089cda-0cd4-44d4-b770-178606e1f7b6"/>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2421</TotalTime>
  <Words>707</Words>
  <Application>Microsoft Office PowerPoint</Application>
  <PresentationFormat>ユーザー設定</PresentationFormat>
  <Paragraphs>91</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BIZ UDPゴシック</vt:lpstr>
      <vt:lpstr>游ゴシック</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ESDkagawa４</dc:creator>
  <cp:lastModifiedBy>ESDkagawa４</cp:lastModifiedBy>
  <cp:revision>31</cp:revision>
  <cp:lastPrinted>2025-11-27T05:01:00Z</cp:lastPrinted>
  <dcterms:created xsi:type="dcterms:W3CDTF">2023-02-14T08:51:56Z</dcterms:created>
  <dcterms:modified xsi:type="dcterms:W3CDTF">2025-12-02T09:16:11Z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0x010100E124F6734B72584181E87B282FD5E089</vt:lpwstr>
  </property>
  <property fmtid="{D5CDD505-2E9C-101B-9397-08002B2CF9AE}" pid="3" name="Order">
    <vt:r8>400</vt:r8>
  </property>
  <property fmtid="{D5CDD505-2E9C-101B-9397-08002B2CF9AE}" pid="4" name="_ExtendedDescription">
    <vt:lpwstr/>
  </property>
  <property fmtid="{D5CDD505-2E9C-101B-9397-08002B2CF9AE}" pid="5" name="TriggerFlowInfo">
    <vt:lpwstr/>
  </property>
  <property fmtid="{D5CDD505-2E9C-101B-9397-08002B2CF9AE}" pid="6" name="ComplianceAssetId">
    <vt:lpwstr/>
  </property>
  <property fmtid="{D5CDD505-2E9C-101B-9397-08002B2CF9AE}" pid="7" name="MediaServiceImageTags">
    <vt:lpwstr/>
  </property>
</Properties>
</file>